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3.jpg" ContentType="image/jpg"/>
  <Override PartName="/ppt/media/image10.jpg" ContentType="image/jpg"/>
  <Override PartName="/ppt/media/image11.jpg" ContentType="image/jpg"/>
  <Override PartName="/ppt/media/image20.jpg" ContentType="image/jpg"/>
  <Override PartName="/ppt/media/image21.jpg" ContentType="image/jpg"/>
  <Override PartName="/ppt/media/image23.jpg" ContentType="image/jpg"/>
  <Override PartName="/ppt/media/image25.jpg" ContentType="image/jpg"/>
  <Override PartName="/ppt/media/image26.jpg" ContentType="image/jpg"/>
  <Override PartName="/ppt/media/image27.jpg" ContentType="image/jpg"/>
  <Override PartName="/ppt/media/image28.jpg" ContentType="image/jpg"/>
  <Override PartName="/ppt/media/image3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AF2DF-5CC6-4DDD-9C87-03858DFA2D03}" v="9" dt="2024-03-05T22:26:27.98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38"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León" userId="2059accdc3d625bd" providerId="LiveId" clId="{5F1AF2DF-5CC6-4DDD-9C87-03858DFA2D03}"/>
    <pc:docChg chg="undo redo custSel delSld modSld">
      <pc:chgData name="Arturo León" userId="2059accdc3d625bd" providerId="LiveId" clId="{5F1AF2DF-5CC6-4DDD-9C87-03858DFA2D03}" dt="2024-03-05T22:28:24.777" v="727"/>
      <pc:docMkLst>
        <pc:docMk/>
      </pc:docMkLst>
      <pc:sldChg chg="addSp delSp modSp mod">
        <pc:chgData name="Arturo León" userId="2059accdc3d625bd" providerId="LiveId" clId="{5F1AF2DF-5CC6-4DDD-9C87-03858DFA2D03}" dt="2024-03-05T22:27:01.372" v="723" actId="1076"/>
        <pc:sldMkLst>
          <pc:docMk/>
          <pc:sldMk cId="0" sldId="256"/>
        </pc:sldMkLst>
        <pc:spChg chg="mod ord">
          <ac:chgData name="Arturo León" userId="2059accdc3d625bd" providerId="LiveId" clId="{5F1AF2DF-5CC6-4DDD-9C87-03858DFA2D03}" dt="2024-03-05T22:25:56.869" v="680" actId="1076"/>
          <ac:spMkLst>
            <pc:docMk/>
            <pc:sldMk cId="0" sldId="256"/>
            <ac:spMk id="3" creationId="{00000000-0000-0000-0000-000000000000}"/>
          </ac:spMkLst>
        </pc:spChg>
        <pc:spChg chg="add del mod">
          <ac:chgData name="Arturo León" userId="2059accdc3d625bd" providerId="LiveId" clId="{5F1AF2DF-5CC6-4DDD-9C87-03858DFA2D03}" dt="2024-03-05T22:25:25.140" v="672" actId="478"/>
          <ac:spMkLst>
            <pc:docMk/>
            <pc:sldMk cId="0" sldId="256"/>
            <ac:spMk id="7" creationId="{B6818E78-3F55-4391-6287-8FCA9CB98538}"/>
          </ac:spMkLst>
        </pc:spChg>
        <pc:spChg chg="add del">
          <ac:chgData name="Arturo León" userId="2059accdc3d625bd" providerId="LiveId" clId="{5F1AF2DF-5CC6-4DDD-9C87-03858DFA2D03}" dt="2024-03-05T22:26:09.374" v="682" actId="22"/>
          <ac:spMkLst>
            <pc:docMk/>
            <pc:sldMk cId="0" sldId="256"/>
            <ac:spMk id="9" creationId="{A98BA598-0081-2E34-04B8-2219206E4085}"/>
          </ac:spMkLst>
        </pc:spChg>
        <pc:spChg chg="add del">
          <ac:chgData name="Arturo León" userId="2059accdc3d625bd" providerId="LiveId" clId="{5F1AF2DF-5CC6-4DDD-9C87-03858DFA2D03}" dt="2024-03-05T22:26:16.679" v="684" actId="22"/>
          <ac:spMkLst>
            <pc:docMk/>
            <pc:sldMk cId="0" sldId="256"/>
            <ac:spMk id="11" creationId="{BC1372A4-913D-AF47-E4E3-15305A026B14}"/>
          </ac:spMkLst>
        </pc:spChg>
        <pc:spChg chg="add mod">
          <ac:chgData name="Arturo León" userId="2059accdc3d625bd" providerId="LiveId" clId="{5F1AF2DF-5CC6-4DDD-9C87-03858DFA2D03}" dt="2024-03-05T22:27:01.372" v="723" actId="1076"/>
          <ac:spMkLst>
            <pc:docMk/>
            <pc:sldMk cId="0" sldId="256"/>
            <ac:spMk id="12" creationId="{C9FE76FF-7529-E81E-375C-82A05CC3FD69}"/>
          </ac:spMkLst>
        </pc:spChg>
        <pc:picChg chg="add del mod">
          <ac:chgData name="Arturo León" userId="2059accdc3d625bd" providerId="LiveId" clId="{5F1AF2DF-5CC6-4DDD-9C87-03858DFA2D03}" dt="2024-03-05T22:24:18.510" v="662" actId="478"/>
          <ac:picMkLst>
            <pc:docMk/>
            <pc:sldMk cId="0" sldId="256"/>
            <ac:picMk id="2" creationId="{00000000-0000-0000-0000-000000000000}"/>
          </ac:picMkLst>
        </pc:picChg>
        <pc:picChg chg="ord">
          <ac:chgData name="Arturo León" userId="2059accdc3d625bd" providerId="LiveId" clId="{5F1AF2DF-5CC6-4DDD-9C87-03858DFA2D03}" dt="2024-03-05T22:25:33.376" v="674" actId="166"/>
          <ac:picMkLst>
            <pc:docMk/>
            <pc:sldMk cId="0" sldId="256"/>
            <ac:picMk id="4" creationId="{00000000-0000-0000-0000-000000000000}"/>
          </ac:picMkLst>
        </pc:picChg>
        <pc:picChg chg="add del mod">
          <ac:chgData name="Arturo León" userId="2059accdc3d625bd" providerId="LiveId" clId="{5F1AF2DF-5CC6-4DDD-9C87-03858DFA2D03}" dt="2024-03-05T22:26:57.798" v="722" actId="1076"/>
          <ac:picMkLst>
            <pc:docMk/>
            <pc:sldMk cId="0" sldId="256"/>
            <ac:picMk id="6" creationId="{7844CE76-0A8A-47AB-904D-8E27FD9F00AE}"/>
          </ac:picMkLst>
        </pc:picChg>
      </pc:sldChg>
      <pc:sldChg chg="modSp mod">
        <pc:chgData name="Arturo León" userId="2059accdc3d625bd" providerId="LiveId" clId="{5F1AF2DF-5CC6-4DDD-9C87-03858DFA2D03}" dt="2024-03-05T21:17:18.783" v="42" actId="207"/>
        <pc:sldMkLst>
          <pc:docMk/>
          <pc:sldMk cId="0" sldId="257"/>
        </pc:sldMkLst>
        <pc:spChg chg="mod">
          <ac:chgData name="Arturo León" userId="2059accdc3d625bd" providerId="LiveId" clId="{5F1AF2DF-5CC6-4DDD-9C87-03858DFA2D03}" dt="2024-03-05T21:16:20.123" v="39" actId="207"/>
          <ac:spMkLst>
            <pc:docMk/>
            <pc:sldMk cId="0" sldId="257"/>
            <ac:spMk id="2" creationId="{00000000-0000-0000-0000-000000000000}"/>
          </ac:spMkLst>
        </pc:spChg>
        <pc:spChg chg="mod">
          <ac:chgData name="Arturo León" userId="2059accdc3d625bd" providerId="LiveId" clId="{5F1AF2DF-5CC6-4DDD-9C87-03858DFA2D03}" dt="2024-03-05T21:17:18.783" v="42" actId="207"/>
          <ac:spMkLst>
            <pc:docMk/>
            <pc:sldMk cId="0" sldId="257"/>
            <ac:spMk id="3" creationId="{00000000-0000-0000-0000-000000000000}"/>
          </ac:spMkLst>
        </pc:spChg>
      </pc:sldChg>
      <pc:sldChg chg="modSp mod">
        <pc:chgData name="Arturo León" userId="2059accdc3d625bd" providerId="LiveId" clId="{5F1AF2DF-5CC6-4DDD-9C87-03858DFA2D03}" dt="2024-03-05T21:23:22.165" v="110"/>
        <pc:sldMkLst>
          <pc:docMk/>
          <pc:sldMk cId="0" sldId="258"/>
        </pc:sldMkLst>
        <pc:spChg chg="mod">
          <ac:chgData name="Arturo León" userId="2059accdc3d625bd" providerId="LiveId" clId="{5F1AF2DF-5CC6-4DDD-9C87-03858DFA2D03}" dt="2024-03-05T21:23:22.165" v="110"/>
          <ac:spMkLst>
            <pc:docMk/>
            <pc:sldMk cId="0" sldId="258"/>
            <ac:spMk id="2" creationId="{00000000-0000-0000-0000-000000000000}"/>
          </ac:spMkLst>
        </pc:spChg>
      </pc:sldChg>
      <pc:sldChg chg="modSp mod">
        <pc:chgData name="Arturo León" userId="2059accdc3d625bd" providerId="LiveId" clId="{5F1AF2DF-5CC6-4DDD-9C87-03858DFA2D03}" dt="2024-03-05T21:24:50.625" v="129" actId="15"/>
        <pc:sldMkLst>
          <pc:docMk/>
          <pc:sldMk cId="0" sldId="259"/>
        </pc:sldMkLst>
        <pc:spChg chg="mod">
          <ac:chgData name="Arturo León" userId="2059accdc3d625bd" providerId="LiveId" clId="{5F1AF2DF-5CC6-4DDD-9C87-03858DFA2D03}" dt="2024-03-05T21:23:33.389" v="113" actId="14100"/>
          <ac:spMkLst>
            <pc:docMk/>
            <pc:sldMk cId="0" sldId="259"/>
            <ac:spMk id="2" creationId="{00000000-0000-0000-0000-000000000000}"/>
          </ac:spMkLst>
        </pc:spChg>
        <pc:spChg chg="mod">
          <ac:chgData name="Arturo León" userId="2059accdc3d625bd" providerId="LiveId" clId="{5F1AF2DF-5CC6-4DDD-9C87-03858DFA2D03}" dt="2024-03-05T21:24:50.625" v="129" actId="15"/>
          <ac:spMkLst>
            <pc:docMk/>
            <pc:sldMk cId="0" sldId="259"/>
            <ac:spMk id="3" creationId="{00000000-0000-0000-0000-000000000000}"/>
          </ac:spMkLst>
        </pc:spChg>
      </pc:sldChg>
      <pc:sldChg chg="modSp mod">
        <pc:chgData name="Arturo León" userId="2059accdc3d625bd" providerId="LiveId" clId="{5F1AF2DF-5CC6-4DDD-9C87-03858DFA2D03}" dt="2024-03-05T21:26:32.062" v="143" actId="15"/>
        <pc:sldMkLst>
          <pc:docMk/>
          <pc:sldMk cId="0" sldId="261"/>
        </pc:sldMkLst>
        <pc:spChg chg="mod">
          <ac:chgData name="Arturo León" userId="2059accdc3d625bd" providerId="LiveId" clId="{5F1AF2DF-5CC6-4DDD-9C87-03858DFA2D03}" dt="2024-03-05T21:26:32.062" v="143" actId="15"/>
          <ac:spMkLst>
            <pc:docMk/>
            <pc:sldMk cId="0" sldId="261"/>
            <ac:spMk id="2" creationId="{00000000-0000-0000-0000-000000000000}"/>
          </ac:spMkLst>
        </pc:spChg>
      </pc:sldChg>
      <pc:sldChg chg="modSp mod">
        <pc:chgData name="Arturo León" userId="2059accdc3d625bd" providerId="LiveId" clId="{5F1AF2DF-5CC6-4DDD-9C87-03858DFA2D03}" dt="2024-03-05T21:29:44.603" v="160" actId="15"/>
        <pc:sldMkLst>
          <pc:docMk/>
          <pc:sldMk cId="0" sldId="262"/>
        </pc:sldMkLst>
        <pc:spChg chg="mod">
          <ac:chgData name="Arturo León" userId="2059accdc3d625bd" providerId="LiveId" clId="{5F1AF2DF-5CC6-4DDD-9C87-03858DFA2D03}" dt="2024-03-05T21:29:44.603" v="160" actId="15"/>
          <ac:spMkLst>
            <pc:docMk/>
            <pc:sldMk cId="0" sldId="262"/>
            <ac:spMk id="2" creationId="{00000000-0000-0000-0000-000000000000}"/>
          </ac:spMkLst>
        </pc:spChg>
      </pc:sldChg>
      <pc:sldChg chg="addSp delSp modSp mod">
        <pc:chgData name="Arturo León" userId="2059accdc3d625bd" providerId="LiveId" clId="{5F1AF2DF-5CC6-4DDD-9C87-03858DFA2D03}" dt="2024-03-05T21:38:53.087" v="257" actId="1076"/>
        <pc:sldMkLst>
          <pc:docMk/>
          <pc:sldMk cId="0" sldId="264"/>
        </pc:sldMkLst>
        <pc:spChg chg="mod">
          <ac:chgData name="Arturo León" userId="2059accdc3d625bd" providerId="LiveId" clId="{5F1AF2DF-5CC6-4DDD-9C87-03858DFA2D03}" dt="2024-03-05T21:33:26.619" v="189"/>
          <ac:spMkLst>
            <pc:docMk/>
            <pc:sldMk cId="0" sldId="264"/>
            <ac:spMk id="2" creationId="{00000000-0000-0000-0000-000000000000}"/>
          </ac:spMkLst>
        </pc:spChg>
        <pc:spChg chg="del mod">
          <ac:chgData name="Arturo León" userId="2059accdc3d625bd" providerId="LiveId" clId="{5F1AF2DF-5CC6-4DDD-9C87-03858DFA2D03}" dt="2024-03-05T21:30:58.140" v="165"/>
          <ac:spMkLst>
            <pc:docMk/>
            <pc:sldMk cId="0" sldId="264"/>
            <ac:spMk id="3" creationId="{00000000-0000-0000-0000-000000000000}"/>
          </ac:spMkLst>
        </pc:spChg>
        <pc:spChg chg="mod">
          <ac:chgData name="Arturo León" userId="2059accdc3d625bd" providerId="LiveId" clId="{5F1AF2DF-5CC6-4DDD-9C87-03858DFA2D03}" dt="2024-03-05T21:38:22.710" v="250" actId="13822"/>
          <ac:spMkLst>
            <pc:docMk/>
            <pc:sldMk cId="0" sldId="264"/>
            <ac:spMk id="6" creationId="{00000000-0000-0000-0000-000000000000}"/>
          </ac:spMkLst>
        </pc:spChg>
        <pc:spChg chg="mod">
          <ac:chgData name="Arturo León" userId="2059accdc3d625bd" providerId="LiveId" clId="{5F1AF2DF-5CC6-4DDD-9C87-03858DFA2D03}" dt="2024-03-05T21:38:27.597" v="251" actId="13822"/>
          <ac:spMkLst>
            <pc:docMk/>
            <pc:sldMk cId="0" sldId="264"/>
            <ac:spMk id="10" creationId="{00000000-0000-0000-0000-000000000000}"/>
          </ac:spMkLst>
        </pc:spChg>
        <pc:spChg chg="mod">
          <ac:chgData name="Arturo León" userId="2059accdc3d625bd" providerId="LiveId" clId="{5F1AF2DF-5CC6-4DDD-9C87-03858DFA2D03}" dt="2024-03-05T21:38:53.087" v="257" actId="1076"/>
          <ac:spMkLst>
            <pc:docMk/>
            <pc:sldMk cId="0" sldId="264"/>
            <ac:spMk id="14" creationId="{00000000-0000-0000-0000-000000000000}"/>
          </ac:spMkLst>
        </pc:spChg>
        <pc:grpChg chg="del mod">
          <ac:chgData name="Arturo León" userId="2059accdc3d625bd" providerId="LiveId" clId="{5F1AF2DF-5CC6-4DDD-9C87-03858DFA2D03}" dt="2024-03-05T21:38:42.808" v="254" actId="478"/>
          <ac:grpSpMkLst>
            <pc:docMk/>
            <pc:sldMk cId="0" sldId="264"/>
            <ac:grpSpMk id="7" creationId="{00000000-0000-0000-0000-000000000000}"/>
          </ac:grpSpMkLst>
        </pc:grpChg>
        <pc:grpChg chg="del">
          <ac:chgData name="Arturo León" userId="2059accdc3d625bd" providerId="LiveId" clId="{5F1AF2DF-5CC6-4DDD-9C87-03858DFA2D03}" dt="2024-03-05T21:32:29.348" v="178" actId="165"/>
          <ac:grpSpMkLst>
            <pc:docMk/>
            <pc:sldMk cId="0" sldId="264"/>
            <ac:grpSpMk id="11" creationId="{00000000-0000-0000-0000-000000000000}"/>
          </ac:grpSpMkLst>
        </pc:grpChg>
        <pc:picChg chg="add del mod ord">
          <ac:chgData name="Arturo León" userId="2059accdc3d625bd" providerId="LiveId" clId="{5F1AF2DF-5CC6-4DDD-9C87-03858DFA2D03}" dt="2024-03-05T21:38:46.547" v="255" actId="478"/>
          <ac:picMkLst>
            <pc:docMk/>
            <pc:sldMk cId="0" sldId="264"/>
            <ac:picMk id="5" creationId="{00000000-0000-0000-0000-000000000000}"/>
          </ac:picMkLst>
        </pc:picChg>
        <pc:picChg chg="mod topLvl">
          <ac:chgData name="Arturo León" userId="2059accdc3d625bd" providerId="LiveId" clId="{5F1AF2DF-5CC6-4DDD-9C87-03858DFA2D03}" dt="2024-03-05T21:38:42.808" v="254" actId="478"/>
          <ac:picMkLst>
            <pc:docMk/>
            <pc:sldMk cId="0" sldId="264"/>
            <ac:picMk id="8" creationId="{00000000-0000-0000-0000-000000000000}"/>
          </ac:picMkLst>
        </pc:picChg>
        <pc:picChg chg="del mod topLvl">
          <ac:chgData name="Arturo León" userId="2059accdc3d625bd" providerId="LiveId" clId="{5F1AF2DF-5CC6-4DDD-9C87-03858DFA2D03}" dt="2024-03-05T21:38:42.808" v="254" actId="478"/>
          <ac:picMkLst>
            <pc:docMk/>
            <pc:sldMk cId="0" sldId="264"/>
            <ac:picMk id="9" creationId="{00000000-0000-0000-0000-000000000000}"/>
          </ac:picMkLst>
        </pc:picChg>
        <pc:picChg chg="mod topLvl">
          <ac:chgData name="Arturo León" userId="2059accdc3d625bd" providerId="LiveId" clId="{5F1AF2DF-5CC6-4DDD-9C87-03858DFA2D03}" dt="2024-03-05T21:35:33.146" v="230" actId="1076"/>
          <ac:picMkLst>
            <pc:docMk/>
            <pc:sldMk cId="0" sldId="264"/>
            <ac:picMk id="12" creationId="{00000000-0000-0000-0000-000000000000}"/>
          </ac:picMkLst>
        </pc:picChg>
        <pc:picChg chg="del mod topLvl">
          <ac:chgData name="Arturo León" userId="2059accdc3d625bd" providerId="LiveId" clId="{5F1AF2DF-5CC6-4DDD-9C87-03858DFA2D03}" dt="2024-03-05T21:38:49.354" v="256" actId="478"/>
          <ac:picMkLst>
            <pc:docMk/>
            <pc:sldMk cId="0" sldId="264"/>
            <ac:picMk id="13" creationId="{00000000-0000-0000-0000-000000000000}"/>
          </ac:picMkLst>
        </pc:picChg>
      </pc:sldChg>
      <pc:sldChg chg="addSp delSp modSp mod">
        <pc:chgData name="Arturo León" userId="2059accdc3d625bd" providerId="LiveId" clId="{5F1AF2DF-5CC6-4DDD-9C87-03858DFA2D03}" dt="2024-03-05T21:40:26.363" v="284"/>
        <pc:sldMkLst>
          <pc:docMk/>
          <pc:sldMk cId="0" sldId="265"/>
        </pc:sldMkLst>
        <pc:spChg chg="mod">
          <ac:chgData name="Arturo León" userId="2059accdc3d625bd" providerId="LiveId" clId="{5F1AF2DF-5CC6-4DDD-9C87-03858DFA2D03}" dt="2024-03-05T21:37:33.117" v="238" actId="20577"/>
          <ac:spMkLst>
            <pc:docMk/>
            <pc:sldMk cId="0" sldId="265"/>
            <ac:spMk id="2" creationId="{00000000-0000-0000-0000-000000000000}"/>
          </ac:spMkLst>
        </pc:spChg>
        <pc:spChg chg="del mod">
          <ac:chgData name="Arturo León" userId="2059accdc3d625bd" providerId="LiveId" clId="{5F1AF2DF-5CC6-4DDD-9C87-03858DFA2D03}" dt="2024-03-05T21:33:09.476" v="184"/>
          <ac:spMkLst>
            <pc:docMk/>
            <pc:sldMk cId="0" sldId="265"/>
            <ac:spMk id="3" creationId="{00000000-0000-0000-0000-000000000000}"/>
          </ac:spMkLst>
        </pc:spChg>
        <pc:spChg chg="mod">
          <ac:chgData name="Arturo León" userId="2059accdc3d625bd" providerId="LiveId" clId="{5F1AF2DF-5CC6-4DDD-9C87-03858DFA2D03}" dt="2024-03-05T21:38:13.363" v="248" actId="13822"/>
          <ac:spMkLst>
            <pc:docMk/>
            <pc:sldMk cId="0" sldId="265"/>
            <ac:spMk id="6" creationId="{00000000-0000-0000-0000-000000000000}"/>
          </ac:spMkLst>
        </pc:spChg>
        <pc:spChg chg="mod">
          <ac:chgData name="Arturo León" userId="2059accdc3d625bd" providerId="LiveId" clId="{5F1AF2DF-5CC6-4DDD-9C87-03858DFA2D03}" dt="2024-03-05T21:40:10.912" v="278"/>
          <ac:spMkLst>
            <pc:docMk/>
            <pc:sldMk cId="0" sldId="265"/>
            <ac:spMk id="10" creationId="{00000000-0000-0000-0000-000000000000}"/>
          </ac:spMkLst>
        </pc:spChg>
        <pc:spChg chg="mod">
          <ac:chgData name="Arturo León" userId="2059accdc3d625bd" providerId="LiveId" clId="{5F1AF2DF-5CC6-4DDD-9C87-03858DFA2D03}" dt="2024-03-05T21:40:26.363" v="284"/>
          <ac:spMkLst>
            <pc:docMk/>
            <pc:sldMk cId="0" sldId="265"/>
            <ac:spMk id="14" creationId="{00000000-0000-0000-0000-000000000000}"/>
          </ac:spMkLst>
        </pc:spChg>
        <pc:grpChg chg="add del mod">
          <ac:chgData name="Arturo León" userId="2059accdc3d625bd" providerId="LiveId" clId="{5F1AF2DF-5CC6-4DDD-9C87-03858DFA2D03}" dt="2024-03-05T21:39:25.478" v="266" actId="165"/>
          <ac:grpSpMkLst>
            <pc:docMk/>
            <pc:sldMk cId="0" sldId="265"/>
            <ac:grpSpMk id="7" creationId="{00000000-0000-0000-0000-000000000000}"/>
          </ac:grpSpMkLst>
        </pc:grpChg>
        <pc:grpChg chg="add del">
          <ac:chgData name="Arturo León" userId="2059accdc3d625bd" providerId="LiveId" clId="{5F1AF2DF-5CC6-4DDD-9C87-03858DFA2D03}" dt="2024-03-05T21:39:45.123" v="271" actId="165"/>
          <ac:grpSpMkLst>
            <pc:docMk/>
            <pc:sldMk cId="0" sldId="265"/>
            <ac:grpSpMk id="11" creationId="{00000000-0000-0000-0000-000000000000}"/>
          </ac:grpSpMkLst>
        </pc:grpChg>
        <pc:picChg chg="add del mod">
          <ac:chgData name="Arturo León" userId="2059accdc3d625bd" providerId="LiveId" clId="{5F1AF2DF-5CC6-4DDD-9C87-03858DFA2D03}" dt="2024-03-05T21:39:11.122" v="264" actId="478"/>
          <ac:picMkLst>
            <pc:docMk/>
            <pc:sldMk cId="0" sldId="265"/>
            <ac:picMk id="5" creationId="{00000000-0000-0000-0000-000000000000}"/>
          </ac:picMkLst>
        </pc:picChg>
        <pc:picChg chg="add del mod topLvl">
          <ac:chgData name="Arturo León" userId="2059accdc3d625bd" providerId="LiveId" clId="{5F1AF2DF-5CC6-4DDD-9C87-03858DFA2D03}" dt="2024-03-05T21:39:36.404" v="269" actId="478"/>
          <ac:picMkLst>
            <pc:docMk/>
            <pc:sldMk cId="0" sldId="265"/>
            <ac:picMk id="8" creationId="{00000000-0000-0000-0000-000000000000}"/>
          </ac:picMkLst>
        </pc:picChg>
        <pc:picChg chg="add del mod topLvl">
          <ac:chgData name="Arturo León" userId="2059accdc3d625bd" providerId="LiveId" clId="{5F1AF2DF-5CC6-4DDD-9C87-03858DFA2D03}" dt="2024-03-05T21:39:39.649" v="270" actId="478"/>
          <ac:picMkLst>
            <pc:docMk/>
            <pc:sldMk cId="0" sldId="265"/>
            <ac:picMk id="9" creationId="{00000000-0000-0000-0000-000000000000}"/>
          </ac:picMkLst>
        </pc:picChg>
        <pc:picChg chg="mod topLvl">
          <ac:chgData name="Arturo León" userId="2059accdc3d625bd" providerId="LiveId" clId="{5F1AF2DF-5CC6-4DDD-9C87-03858DFA2D03}" dt="2024-03-05T21:40:13.833" v="279" actId="1076"/>
          <ac:picMkLst>
            <pc:docMk/>
            <pc:sldMk cId="0" sldId="265"/>
            <ac:picMk id="12" creationId="{00000000-0000-0000-0000-000000000000}"/>
          </ac:picMkLst>
        </pc:picChg>
        <pc:picChg chg="del mod topLvl">
          <ac:chgData name="Arturo León" userId="2059accdc3d625bd" providerId="LiveId" clId="{5F1AF2DF-5CC6-4DDD-9C87-03858DFA2D03}" dt="2024-03-05T21:39:48.985" v="272" actId="478"/>
          <ac:picMkLst>
            <pc:docMk/>
            <pc:sldMk cId="0" sldId="265"/>
            <ac:picMk id="13" creationId="{00000000-0000-0000-0000-000000000000}"/>
          </ac:picMkLst>
        </pc:picChg>
      </pc:sldChg>
      <pc:sldChg chg="addSp delSp modSp mod">
        <pc:chgData name="Arturo León" userId="2059accdc3d625bd" providerId="LiveId" clId="{5F1AF2DF-5CC6-4DDD-9C87-03858DFA2D03}" dt="2024-03-05T21:43:02.644" v="309" actId="1076"/>
        <pc:sldMkLst>
          <pc:docMk/>
          <pc:sldMk cId="0" sldId="266"/>
        </pc:sldMkLst>
        <pc:spChg chg="mod">
          <ac:chgData name="Arturo León" userId="2059accdc3d625bd" providerId="LiveId" clId="{5F1AF2DF-5CC6-4DDD-9C87-03858DFA2D03}" dt="2024-03-05T21:42:36.234" v="304"/>
          <ac:spMkLst>
            <pc:docMk/>
            <pc:sldMk cId="0" sldId="266"/>
            <ac:spMk id="2" creationId="{00000000-0000-0000-0000-000000000000}"/>
          </ac:spMkLst>
        </pc:spChg>
        <pc:spChg chg="del mod">
          <ac:chgData name="Arturo León" userId="2059accdc3d625bd" providerId="LiveId" clId="{5F1AF2DF-5CC6-4DDD-9C87-03858DFA2D03}" dt="2024-03-05T21:41:05.896" v="287"/>
          <ac:spMkLst>
            <pc:docMk/>
            <pc:sldMk cId="0" sldId="266"/>
            <ac:spMk id="3" creationId="{00000000-0000-0000-0000-000000000000}"/>
          </ac:spMkLst>
        </pc:spChg>
        <pc:spChg chg="mod">
          <ac:chgData name="Arturo León" userId="2059accdc3d625bd" providerId="LiveId" clId="{5F1AF2DF-5CC6-4DDD-9C87-03858DFA2D03}" dt="2024-03-05T21:42:44.662" v="305" actId="1076"/>
          <ac:spMkLst>
            <pc:docMk/>
            <pc:sldMk cId="0" sldId="266"/>
            <ac:spMk id="6" creationId="{00000000-0000-0000-0000-000000000000}"/>
          </ac:spMkLst>
        </pc:spChg>
        <pc:spChg chg="mod">
          <ac:chgData name="Arturo León" userId="2059accdc3d625bd" providerId="LiveId" clId="{5F1AF2DF-5CC6-4DDD-9C87-03858DFA2D03}" dt="2024-03-05T21:42:51.199" v="307" actId="1076"/>
          <ac:spMkLst>
            <pc:docMk/>
            <pc:sldMk cId="0" sldId="266"/>
            <ac:spMk id="9" creationId="{00000000-0000-0000-0000-000000000000}"/>
          </ac:spMkLst>
        </pc:spChg>
        <pc:spChg chg="mod">
          <ac:chgData name="Arturo León" userId="2059accdc3d625bd" providerId="LiveId" clId="{5F1AF2DF-5CC6-4DDD-9C87-03858DFA2D03}" dt="2024-03-05T21:43:02.644" v="309" actId="1076"/>
          <ac:spMkLst>
            <pc:docMk/>
            <pc:sldMk cId="0" sldId="266"/>
            <ac:spMk id="12" creationId="{00000000-0000-0000-0000-000000000000}"/>
          </ac:spMkLst>
        </pc:spChg>
        <pc:picChg chg="add del mod">
          <ac:chgData name="Arturo León" userId="2059accdc3d625bd" providerId="LiveId" clId="{5F1AF2DF-5CC6-4DDD-9C87-03858DFA2D03}" dt="2024-03-05T21:41:35.990" v="292" actId="478"/>
          <ac:picMkLst>
            <pc:docMk/>
            <pc:sldMk cId="0" sldId="266"/>
            <ac:picMk id="5" creationId="{00000000-0000-0000-0000-000000000000}"/>
          </ac:picMkLst>
        </pc:picChg>
        <pc:picChg chg="mod">
          <ac:chgData name="Arturo León" userId="2059accdc3d625bd" providerId="LiveId" clId="{5F1AF2DF-5CC6-4DDD-9C87-03858DFA2D03}" dt="2024-03-05T21:42:47.281" v="306" actId="1076"/>
          <ac:picMkLst>
            <pc:docMk/>
            <pc:sldMk cId="0" sldId="266"/>
            <ac:picMk id="7" creationId="{00000000-0000-0000-0000-000000000000}"/>
          </ac:picMkLst>
        </pc:picChg>
        <pc:picChg chg="del">
          <ac:chgData name="Arturo León" userId="2059accdc3d625bd" providerId="LiveId" clId="{5F1AF2DF-5CC6-4DDD-9C87-03858DFA2D03}" dt="2024-03-05T21:42:00.022" v="295" actId="478"/>
          <ac:picMkLst>
            <pc:docMk/>
            <pc:sldMk cId="0" sldId="266"/>
            <ac:picMk id="8" creationId="{00000000-0000-0000-0000-000000000000}"/>
          </ac:picMkLst>
        </pc:picChg>
        <pc:picChg chg="mod">
          <ac:chgData name="Arturo León" userId="2059accdc3d625bd" providerId="LiveId" clId="{5F1AF2DF-5CC6-4DDD-9C87-03858DFA2D03}" dt="2024-03-05T21:42:58.095" v="308" actId="1076"/>
          <ac:picMkLst>
            <pc:docMk/>
            <pc:sldMk cId="0" sldId="266"/>
            <ac:picMk id="10" creationId="{00000000-0000-0000-0000-000000000000}"/>
          </ac:picMkLst>
        </pc:picChg>
        <pc:picChg chg="del">
          <ac:chgData name="Arturo León" userId="2059accdc3d625bd" providerId="LiveId" clId="{5F1AF2DF-5CC6-4DDD-9C87-03858DFA2D03}" dt="2024-03-05T21:42:10.846" v="298" actId="478"/>
          <ac:picMkLst>
            <pc:docMk/>
            <pc:sldMk cId="0" sldId="266"/>
            <ac:picMk id="11" creationId="{00000000-0000-0000-0000-000000000000}"/>
          </ac:picMkLst>
        </pc:picChg>
      </pc:sldChg>
      <pc:sldChg chg="delSp modSp mod">
        <pc:chgData name="Arturo León" userId="2059accdc3d625bd" providerId="LiveId" clId="{5F1AF2DF-5CC6-4DDD-9C87-03858DFA2D03}" dt="2024-03-05T21:44:42.038" v="323" actId="1076"/>
        <pc:sldMkLst>
          <pc:docMk/>
          <pc:sldMk cId="0" sldId="267"/>
        </pc:sldMkLst>
        <pc:spChg chg="mod">
          <ac:chgData name="Arturo León" userId="2059accdc3d625bd" providerId="LiveId" clId="{5F1AF2DF-5CC6-4DDD-9C87-03858DFA2D03}" dt="2024-03-05T21:44:36.944" v="322" actId="1076"/>
          <ac:spMkLst>
            <pc:docMk/>
            <pc:sldMk cId="0" sldId="267"/>
            <ac:spMk id="2" creationId="{00000000-0000-0000-0000-000000000000}"/>
          </ac:spMkLst>
        </pc:spChg>
        <pc:spChg chg="del mod">
          <ac:chgData name="Arturo León" userId="2059accdc3d625bd" providerId="LiveId" clId="{5F1AF2DF-5CC6-4DDD-9C87-03858DFA2D03}" dt="2024-03-05T21:43:30.238" v="313"/>
          <ac:spMkLst>
            <pc:docMk/>
            <pc:sldMk cId="0" sldId="267"/>
            <ac:spMk id="3" creationId="{00000000-0000-0000-0000-000000000000}"/>
          </ac:spMkLst>
        </pc:spChg>
        <pc:picChg chg="mod">
          <ac:chgData name="Arturo León" userId="2059accdc3d625bd" providerId="LiveId" clId="{5F1AF2DF-5CC6-4DDD-9C87-03858DFA2D03}" dt="2024-03-05T21:44:42.038" v="323" actId="1076"/>
          <ac:picMkLst>
            <pc:docMk/>
            <pc:sldMk cId="0" sldId="267"/>
            <ac:picMk id="4" creationId="{00000000-0000-0000-0000-000000000000}"/>
          </ac:picMkLst>
        </pc:picChg>
      </pc:sldChg>
      <pc:sldChg chg="delSp modSp mod">
        <pc:chgData name="Arturo León" userId="2059accdc3d625bd" providerId="LiveId" clId="{5F1AF2DF-5CC6-4DDD-9C87-03858DFA2D03}" dt="2024-03-05T21:48:36.303" v="411" actId="20577"/>
        <pc:sldMkLst>
          <pc:docMk/>
          <pc:sldMk cId="0" sldId="268"/>
        </pc:sldMkLst>
        <pc:spChg chg="mod">
          <ac:chgData name="Arturo León" userId="2059accdc3d625bd" providerId="LiveId" clId="{5F1AF2DF-5CC6-4DDD-9C87-03858DFA2D03}" dt="2024-03-05T21:48:36.303" v="411" actId="20577"/>
          <ac:spMkLst>
            <pc:docMk/>
            <pc:sldMk cId="0" sldId="268"/>
            <ac:spMk id="2" creationId="{00000000-0000-0000-0000-000000000000}"/>
          </ac:spMkLst>
        </pc:spChg>
        <pc:spChg chg="del">
          <ac:chgData name="Arturo León" userId="2059accdc3d625bd" providerId="LiveId" clId="{5F1AF2DF-5CC6-4DDD-9C87-03858DFA2D03}" dt="2024-03-05T21:44:56.938" v="325" actId="478"/>
          <ac:spMkLst>
            <pc:docMk/>
            <pc:sldMk cId="0" sldId="268"/>
            <ac:spMk id="4" creationId="{00000000-0000-0000-0000-000000000000}"/>
          </ac:spMkLst>
        </pc:spChg>
        <pc:spChg chg="del mod">
          <ac:chgData name="Arturo León" userId="2059accdc3d625bd" providerId="LiveId" clId="{5F1AF2DF-5CC6-4DDD-9C87-03858DFA2D03}" dt="2024-03-05T21:44:56.939" v="327"/>
          <ac:spMkLst>
            <pc:docMk/>
            <pc:sldMk cId="0" sldId="268"/>
            <ac:spMk id="5" creationId="{00000000-0000-0000-0000-000000000000}"/>
          </ac:spMkLst>
        </pc:spChg>
      </pc:sldChg>
      <pc:sldChg chg="delSp modSp mod">
        <pc:chgData name="Arturo León" userId="2059accdc3d625bd" providerId="LiveId" clId="{5F1AF2DF-5CC6-4DDD-9C87-03858DFA2D03}" dt="2024-03-05T21:50:46.301" v="431" actId="15"/>
        <pc:sldMkLst>
          <pc:docMk/>
          <pc:sldMk cId="0" sldId="269"/>
        </pc:sldMkLst>
        <pc:spChg chg="mod">
          <ac:chgData name="Arturo León" userId="2059accdc3d625bd" providerId="LiveId" clId="{5F1AF2DF-5CC6-4DDD-9C87-03858DFA2D03}" dt="2024-03-05T21:50:46.301" v="431" actId="15"/>
          <ac:spMkLst>
            <pc:docMk/>
            <pc:sldMk cId="0" sldId="269"/>
            <ac:spMk id="2" creationId="{00000000-0000-0000-0000-000000000000}"/>
          </ac:spMkLst>
        </pc:spChg>
        <pc:spChg chg="del">
          <ac:chgData name="Arturo León" userId="2059accdc3d625bd" providerId="LiveId" clId="{5F1AF2DF-5CC6-4DDD-9C87-03858DFA2D03}" dt="2024-03-05T21:45:41.608" v="328" actId="478"/>
          <ac:spMkLst>
            <pc:docMk/>
            <pc:sldMk cId="0" sldId="269"/>
            <ac:spMk id="3" creationId="{00000000-0000-0000-0000-000000000000}"/>
          </ac:spMkLst>
        </pc:spChg>
        <pc:spChg chg="mod">
          <ac:chgData name="Arturo León" userId="2059accdc3d625bd" providerId="LiveId" clId="{5F1AF2DF-5CC6-4DDD-9C87-03858DFA2D03}" dt="2024-03-05T21:16:50.187" v="40"/>
          <ac:spMkLst>
            <pc:docMk/>
            <pc:sldMk cId="0" sldId="269"/>
            <ac:spMk id="5" creationId="{00000000-0000-0000-0000-000000000000}"/>
          </ac:spMkLst>
        </pc:spChg>
      </pc:sldChg>
      <pc:sldChg chg="delSp modSp mod">
        <pc:chgData name="Arturo León" userId="2059accdc3d625bd" providerId="LiveId" clId="{5F1AF2DF-5CC6-4DDD-9C87-03858DFA2D03}" dt="2024-03-05T21:52:06.822" v="443" actId="5793"/>
        <pc:sldMkLst>
          <pc:docMk/>
          <pc:sldMk cId="0" sldId="270"/>
        </pc:sldMkLst>
        <pc:spChg chg="mod">
          <ac:chgData name="Arturo León" userId="2059accdc3d625bd" providerId="LiveId" clId="{5F1AF2DF-5CC6-4DDD-9C87-03858DFA2D03}" dt="2024-03-05T21:52:06.822" v="443" actId="5793"/>
          <ac:spMkLst>
            <pc:docMk/>
            <pc:sldMk cId="0" sldId="270"/>
            <ac:spMk id="2" creationId="{00000000-0000-0000-0000-000000000000}"/>
          </ac:spMkLst>
        </pc:spChg>
        <pc:spChg chg="del mod">
          <ac:chgData name="Arturo León" userId="2059accdc3d625bd" providerId="LiveId" clId="{5F1AF2DF-5CC6-4DDD-9C87-03858DFA2D03}" dt="2024-03-05T21:49:06.538" v="413" actId="478"/>
          <ac:spMkLst>
            <pc:docMk/>
            <pc:sldMk cId="0" sldId="270"/>
            <ac:spMk id="3" creationId="{00000000-0000-0000-0000-000000000000}"/>
          </ac:spMkLst>
        </pc:spChg>
        <pc:spChg chg="mod">
          <ac:chgData name="Arturo León" userId="2059accdc3d625bd" providerId="LiveId" clId="{5F1AF2DF-5CC6-4DDD-9C87-03858DFA2D03}" dt="2024-03-05T21:16:50.187" v="40"/>
          <ac:spMkLst>
            <pc:docMk/>
            <pc:sldMk cId="0" sldId="270"/>
            <ac:spMk id="5" creationId="{00000000-0000-0000-0000-000000000000}"/>
          </ac:spMkLst>
        </pc:spChg>
      </pc:sldChg>
      <pc:sldChg chg="delSp modSp mod">
        <pc:chgData name="Arturo León" userId="2059accdc3d625bd" providerId="LiveId" clId="{5F1AF2DF-5CC6-4DDD-9C87-03858DFA2D03}" dt="2024-03-05T21:53:19.751" v="451" actId="15"/>
        <pc:sldMkLst>
          <pc:docMk/>
          <pc:sldMk cId="0" sldId="271"/>
        </pc:sldMkLst>
        <pc:spChg chg="mod">
          <ac:chgData name="Arturo León" userId="2059accdc3d625bd" providerId="LiveId" clId="{5F1AF2DF-5CC6-4DDD-9C87-03858DFA2D03}" dt="2024-03-05T21:53:19.751" v="451" actId="15"/>
          <ac:spMkLst>
            <pc:docMk/>
            <pc:sldMk cId="0" sldId="271"/>
            <ac:spMk id="2" creationId="{00000000-0000-0000-0000-000000000000}"/>
          </ac:spMkLst>
        </pc:spChg>
        <pc:spChg chg="del mod">
          <ac:chgData name="Arturo León" userId="2059accdc3d625bd" providerId="LiveId" clId="{5F1AF2DF-5CC6-4DDD-9C87-03858DFA2D03}" dt="2024-03-05T21:50:00.489" v="423" actId="478"/>
          <ac:spMkLst>
            <pc:docMk/>
            <pc:sldMk cId="0" sldId="271"/>
            <ac:spMk id="3" creationId="{00000000-0000-0000-0000-000000000000}"/>
          </ac:spMkLst>
        </pc:spChg>
        <pc:spChg chg="mod">
          <ac:chgData name="Arturo León" userId="2059accdc3d625bd" providerId="LiveId" clId="{5F1AF2DF-5CC6-4DDD-9C87-03858DFA2D03}" dt="2024-03-05T21:53:13.174" v="449" actId="1076"/>
          <ac:spMkLst>
            <pc:docMk/>
            <pc:sldMk cId="0" sldId="271"/>
            <ac:spMk id="6" creationId="{00000000-0000-0000-0000-000000000000}"/>
          </ac:spMkLst>
        </pc:spChg>
        <pc:spChg chg="mod">
          <ac:chgData name="Arturo León" userId="2059accdc3d625bd" providerId="LiveId" clId="{5F1AF2DF-5CC6-4DDD-9C87-03858DFA2D03}" dt="2024-03-05T21:53:13.174" v="449" actId="1076"/>
          <ac:spMkLst>
            <pc:docMk/>
            <pc:sldMk cId="0" sldId="271"/>
            <ac:spMk id="9" creationId="{00000000-0000-0000-0000-000000000000}"/>
          </ac:spMkLst>
        </pc:spChg>
        <pc:spChg chg="mod">
          <ac:chgData name="Arturo León" userId="2059accdc3d625bd" providerId="LiveId" clId="{5F1AF2DF-5CC6-4DDD-9C87-03858DFA2D03}" dt="2024-03-05T21:53:13.174" v="449" actId="1076"/>
          <ac:spMkLst>
            <pc:docMk/>
            <pc:sldMk cId="0" sldId="271"/>
            <ac:spMk id="12" creationId="{00000000-0000-0000-0000-000000000000}"/>
          </ac:spMkLst>
        </pc:spChg>
        <pc:spChg chg="mod">
          <ac:chgData name="Arturo León" userId="2059accdc3d625bd" providerId="LiveId" clId="{5F1AF2DF-5CC6-4DDD-9C87-03858DFA2D03}" dt="2024-03-05T21:16:50.187" v="40"/>
          <ac:spMkLst>
            <pc:docMk/>
            <pc:sldMk cId="0" sldId="271"/>
            <ac:spMk id="13" creationId="{00000000-0000-0000-0000-000000000000}"/>
          </ac:spMkLst>
        </pc:spChg>
        <pc:picChg chg="del">
          <ac:chgData name="Arturo León" userId="2059accdc3d625bd" providerId="LiveId" clId="{5F1AF2DF-5CC6-4DDD-9C87-03858DFA2D03}" dt="2024-03-05T21:49:31.539" v="415" actId="478"/>
          <ac:picMkLst>
            <pc:docMk/>
            <pc:sldMk cId="0" sldId="271"/>
            <ac:picMk id="5" creationId="{00000000-0000-0000-0000-000000000000}"/>
          </ac:picMkLst>
        </pc:picChg>
        <pc:picChg chg="mod">
          <ac:chgData name="Arturo León" userId="2059accdc3d625bd" providerId="LiveId" clId="{5F1AF2DF-5CC6-4DDD-9C87-03858DFA2D03}" dt="2024-03-05T21:53:13.174" v="449" actId="1076"/>
          <ac:picMkLst>
            <pc:docMk/>
            <pc:sldMk cId="0" sldId="271"/>
            <ac:picMk id="7" creationId="{00000000-0000-0000-0000-000000000000}"/>
          </ac:picMkLst>
        </pc:picChg>
        <pc:picChg chg="del">
          <ac:chgData name="Arturo León" userId="2059accdc3d625bd" providerId="LiveId" clId="{5F1AF2DF-5CC6-4DDD-9C87-03858DFA2D03}" dt="2024-03-05T21:49:38.986" v="417" actId="478"/>
          <ac:picMkLst>
            <pc:docMk/>
            <pc:sldMk cId="0" sldId="271"/>
            <ac:picMk id="8" creationId="{00000000-0000-0000-0000-000000000000}"/>
          </ac:picMkLst>
        </pc:picChg>
        <pc:picChg chg="mod">
          <ac:chgData name="Arturo León" userId="2059accdc3d625bd" providerId="LiveId" clId="{5F1AF2DF-5CC6-4DDD-9C87-03858DFA2D03}" dt="2024-03-05T21:53:13.174" v="449" actId="1076"/>
          <ac:picMkLst>
            <pc:docMk/>
            <pc:sldMk cId="0" sldId="271"/>
            <ac:picMk id="10" creationId="{00000000-0000-0000-0000-000000000000}"/>
          </ac:picMkLst>
        </pc:picChg>
        <pc:picChg chg="del">
          <ac:chgData name="Arturo León" userId="2059accdc3d625bd" providerId="LiveId" clId="{5F1AF2DF-5CC6-4DDD-9C87-03858DFA2D03}" dt="2024-03-05T21:49:46.274" v="419" actId="478"/>
          <ac:picMkLst>
            <pc:docMk/>
            <pc:sldMk cId="0" sldId="271"/>
            <ac:picMk id="11" creationId="{00000000-0000-0000-0000-000000000000}"/>
          </ac:picMkLst>
        </pc:picChg>
      </pc:sldChg>
      <pc:sldChg chg="modSp mod">
        <pc:chgData name="Arturo León" userId="2059accdc3d625bd" providerId="LiveId" clId="{5F1AF2DF-5CC6-4DDD-9C87-03858DFA2D03}" dt="2024-03-05T21:57:03.034" v="465" actId="20577"/>
        <pc:sldMkLst>
          <pc:docMk/>
          <pc:sldMk cId="0" sldId="272"/>
        </pc:sldMkLst>
        <pc:spChg chg="mod">
          <ac:chgData name="Arturo León" userId="2059accdc3d625bd" providerId="LiveId" clId="{5F1AF2DF-5CC6-4DDD-9C87-03858DFA2D03}" dt="2024-03-05T21:57:03.034" v="465" actId="20577"/>
          <ac:spMkLst>
            <pc:docMk/>
            <pc:sldMk cId="0" sldId="272"/>
            <ac:spMk id="2" creationId="{00000000-0000-0000-0000-000000000000}"/>
          </ac:spMkLst>
        </pc:spChg>
        <pc:spChg chg="mod">
          <ac:chgData name="Arturo León" userId="2059accdc3d625bd" providerId="LiveId" clId="{5F1AF2DF-5CC6-4DDD-9C87-03858DFA2D03}" dt="2024-03-05T21:16:50.187" v="40"/>
          <ac:spMkLst>
            <pc:docMk/>
            <pc:sldMk cId="0" sldId="272"/>
            <ac:spMk id="4" creationId="{00000000-0000-0000-0000-000000000000}"/>
          </ac:spMkLst>
        </pc:spChg>
      </pc:sldChg>
      <pc:sldChg chg="modSp mod">
        <pc:chgData name="Arturo León" userId="2059accdc3d625bd" providerId="LiveId" clId="{5F1AF2DF-5CC6-4DDD-9C87-03858DFA2D03}" dt="2024-03-05T21:57:31.558" v="470"/>
        <pc:sldMkLst>
          <pc:docMk/>
          <pc:sldMk cId="0" sldId="273"/>
        </pc:sldMkLst>
        <pc:spChg chg="mod">
          <ac:chgData name="Arturo León" userId="2059accdc3d625bd" providerId="LiveId" clId="{5F1AF2DF-5CC6-4DDD-9C87-03858DFA2D03}" dt="2024-03-05T21:57:31.558" v="470"/>
          <ac:spMkLst>
            <pc:docMk/>
            <pc:sldMk cId="0" sldId="273"/>
            <ac:spMk id="2" creationId="{00000000-0000-0000-0000-000000000000}"/>
          </ac:spMkLst>
        </pc:spChg>
        <pc:spChg chg="mod">
          <ac:chgData name="Arturo León" userId="2059accdc3d625bd" providerId="LiveId" clId="{5F1AF2DF-5CC6-4DDD-9C87-03858DFA2D03}" dt="2024-03-05T21:16:50.187" v="40"/>
          <ac:spMkLst>
            <pc:docMk/>
            <pc:sldMk cId="0" sldId="273"/>
            <ac:spMk id="6" creationId="{00000000-0000-0000-0000-000000000000}"/>
          </ac:spMkLst>
        </pc:spChg>
      </pc:sldChg>
      <pc:sldChg chg="modSp mod">
        <pc:chgData name="Arturo León" userId="2059accdc3d625bd" providerId="LiveId" clId="{5F1AF2DF-5CC6-4DDD-9C87-03858DFA2D03}" dt="2024-03-05T21:57:44.040" v="475"/>
        <pc:sldMkLst>
          <pc:docMk/>
          <pc:sldMk cId="0" sldId="274"/>
        </pc:sldMkLst>
        <pc:spChg chg="mod">
          <ac:chgData name="Arturo León" userId="2059accdc3d625bd" providerId="LiveId" clId="{5F1AF2DF-5CC6-4DDD-9C87-03858DFA2D03}" dt="2024-03-05T21:57:44.040" v="475"/>
          <ac:spMkLst>
            <pc:docMk/>
            <pc:sldMk cId="0" sldId="274"/>
            <ac:spMk id="2" creationId="{00000000-0000-0000-0000-000000000000}"/>
          </ac:spMkLst>
        </pc:spChg>
        <pc:spChg chg="mod">
          <ac:chgData name="Arturo León" userId="2059accdc3d625bd" providerId="LiveId" clId="{5F1AF2DF-5CC6-4DDD-9C87-03858DFA2D03}" dt="2024-03-05T21:16:50.187" v="40"/>
          <ac:spMkLst>
            <pc:docMk/>
            <pc:sldMk cId="0" sldId="274"/>
            <ac:spMk id="5" creationId="{00000000-0000-0000-0000-000000000000}"/>
          </ac:spMkLst>
        </pc:spChg>
      </pc:sldChg>
      <pc:sldChg chg="modSp mod">
        <pc:chgData name="Arturo León" userId="2059accdc3d625bd" providerId="LiveId" clId="{5F1AF2DF-5CC6-4DDD-9C87-03858DFA2D03}" dt="2024-03-05T21:59:24.920" v="480"/>
        <pc:sldMkLst>
          <pc:docMk/>
          <pc:sldMk cId="0" sldId="276"/>
        </pc:sldMkLst>
        <pc:spChg chg="mod">
          <ac:chgData name="Arturo León" userId="2059accdc3d625bd" providerId="LiveId" clId="{5F1AF2DF-5CC6-4DDD-9C87-03858DFA2D03}" dt="2024-03-05T21:59:24.920" v="480"/>
          <ac:spMkLst>
            <pc:docMk/>
            <pc:sldMk cId="0" sldId="276"/>
            <ac:spMk id="2" creationId="{00000000-0000-0000-0000-000000000000}"/>
          </ac:spMkLst>
        </pc:spChg>
        <pc:spChg chg="mod">
          <ac:chgData name="Arturo León" userId="2059accdc3d625bd" providerId="LiveId" clId="{5F1AF2DF-5CC6-4DDD-9C87-03858DFA2D03}" dt="2024-03-05T21:16:50.187" v="40"/>
          <ac:spMkLst>
            <pc:docMk/>
            <pc:sldMk cId="0" sldId="276"/>
            <ac:spMk id="5" creationId="{00000000-0000-0000-0000-000000000000}"/>
          </ac:spMkLst>
        </pc:spChg>
      </pc:sldChg>
      <pc:sldChg chg="modSp mod">
        <pc:chgData name="Arturo León" userId="2059accdc3d625bd" providerId="LiveId" clId="{5F1AF2DF-5CC6-4DDD-9C87-03858DFA2D03}" dt="2024-03-05T21:59:37.276" v="485"/>
        <pc:sldMkLst>
          <pc:docMk/>
          <pc:sldMk cId="0" sldId="277"/>
        </pc:sldMkLst>
        <pc:spChg chg="mod">
          <ac:chgData name="Arturo León" userId="2059accdc3d625bd" providerId="LiveId" clId="{5F1AF2DF-5CC6-4DDD-9C87-03858DFA2D03}" dt="2024-03-05T21:59:37.276" v="485"/>
          <ac:spMkLst>
            <pc:docMk/>
            <pc:sldMk cId="0" sldId="277"/>
            <ac:spMk id="2" creationId="{00000000-0000-0000-0000-000000000000}"/>
          </ac:spMkLst>
        </pc:spChg>
        <pc:spChg chg="mod">
          <ac:chgData name="Arturo León" userId="2059accdc3d625bd" providerId="LiveId" clId="{5F1AF2DF-5CC6-4DDD-9C87-03858DFA2D03}" dt="2024-03-05T21:16:50.187" v="40"/>
          <ac:spMkLst>
            <pc:docMk/>
            <pc:sldMk cId="0" sldId="277"/>
            <ac:spMk id="5" creationId="{00000000-0000-0000-0000-000000000000}"/>
          </ac:spMkLst>
        </pc:spChg>
      </pc:sldChg>
      <pc:sldChg chg="modSp mod">
        <pc:chgData name="Arturo León" userId="2059accdc3d625bd" providerId="LiveId" clId="{5F1AF2DF-5CC6-4DDD-9C87-03858DFA2D03}" dt="2024-03-05T22:00:00.227" v="490"/>
        <pc:sldMkLst>
          <pc:docMk/>
          <pc:sldMk cId="0" sldId="278"/>
        </pc:sldMkLst>
        <pc:spChg chg="mod">
          <ac:chgData name="Arturo León" userId="2059accdc3d625bd" providerId="LiveId" clId="{5F1AF2DF-5CC6-4DDD-9C87-03858DFA2D03}" dt="2024-03-05T22:00:00.227" v="490"/>
          <ac:spMkLst>
            <pc:docMk/>
            <pc:sldMk cId="0" sldId="278"/>
            <ac:spMk id="2" creationId="{00000000-0000-0000-0000-000000000000}"/>
          </ac:spMkLst>
        </pc:spChg>
        <pc:spChg chg="mod">
          <ac:chgData name="Arturo León" userId="2059accdc3d625bd" providerId="LiveId" clId="{5F1AF2DF-5CC6-4DDD-9C87-03858DFA2D03}" dt="2024-03-05T21:16:50.187" v="40"/>
          <ac:spMkLst>
            <pc:docMk/>
            <pc:sldMk cId="0" sldId="278"/>
            <ac:spMk id="5" creationId="{00000000-0000-0000-0000-000000000000}"/>
          </ac:spMkLst>
        </pc:spChg>
      </pc:sldChg>
      <pc:sldChg chg="modSp mod">
        <pc:chgData name="Arturo León" userId="2059accdc3d625bd" providerId="LiveId" clId="{5F1AF2DF-5CC6-4DDD-9C87-03858DFA2D03}" dt="2024-03-05T22:02:14.078" v="507" actId="255"/>
        <pc:sldMkLst>
          <pc:docMk/>
          <pc:sldMk cId="0" sldId="279"/>
        </pc:sldMkLst>
        <pc:spChg chg="mod">
          <ac:chgData name="Arturo León" userId="2059accdc3d625bd" providerId="LiveId" clId="{5F1AF2DF-5CC6-4DDD-9C87-03858DFA2D03}" dt="2024-03-05T22:02:14.078" v="507" actId="255"/>
          <ac:spMkLst>
            <pc:docMk/>
            <pc:sldMk cId="0" sldId="279"/>
            <ac:spMk id="2" creationId="{00000000-0000-0000-0000-000000000000}"/>
          </ac:spMkLst>
        </pc:spChg>
        <pc:spChg chg="mod">
          <ac:chgData name="Arturo León" userId="2059accdc3d625bd" providerId="LiveId" clId="{5F1AF2DF-5CC6-4DDD-9C87-03858DFA2D03}" dt="2024-03-05T21:16:50.187" v="40"/>
          <ac:spMkLst>
            <pc:docMk/>
            <pc:sldMk cId="0" sldId="279"/>
            <ac:spMk id="5" creationId="{00000000-0000-0000-0000-000000000000}"/>
          </ac:spMkLst>
        </pc:spChg>
      </pc:sldChg>
      <pc:sldChg chg="modSp mod">
        <pc:chgData name="Arturo León" userId="2059accdc3d625bd" providerId="LiveId" clId="{5F1AF2DF-5CC6-4DDD-9C87-03858DFA2D03}" dt="2024-03-05T22:02:39.261" v="513" actId="255"/>
        <pc:sldMkLst>
          <pc:docMk/>
          <pc:sldMk cId="0" sldId="280"/>
        </pc:sldMkLst>
        <pc:spChg chg="mod">
          <ac:chgData name="Arturo León" userId="2059accdc3d625bd" providerId="LiveId" clId="{5F1AF2DF-5CC6-4DDD-9C87-03858DFA2D03}" dt="2024-03-05T22:02:39.261" v="513" actId="255"/>
          <ac:spMkLst>
            <pc:docMk/>
            <pc:sldMk cId="0" sldId="280"/>
            <ac:spMk id="2" creationId="{00000000-0000-0000-0000-000000000000}"/>
          </ac:spMkLst>
        </pc:spChg>
        <pc:spChg chg="mod">
          <ac:chgData name="Arturo León" userId="2059accdc3d625bd" providerId="LiveId" clId="{5F1AF2DF-5CC6-4DDD-9C87-03858DFA2D03}" dt="2024-03-05T21:16:50.187" v="40"/>
          <ac:spMkLst>
            <pc:docMk/>
            <pc:sldMk cId="0" sldId="280"/>
            <ac:spMk id="5" creationId="{00000000-0000-0000-0000-000000000000}"/>
          </ac:spMkLst>
        </pc:spChg>
      </pc:sldChg>
      <pc:sldChg chg="modSp mod">
        <pc:chgData name="Arturo León" userId="2059accdc3d625bd" providerId="LiveId" clId="{5F1AF2DF-5CC6-4DDD-9C87-03858DFA2D03}" dt="2024-03-05T22:03:00.495" v="520"/>
        <pc:sldMkLst>
          <pc:docMk/>
          <pc:sldMk cId="0" sldId="281"/>
        </pc:sldMkLst>
        <pc:spChg chg="mod">
          <ac:chgData name="Arturo León" userId="2059accdc3d625bd" providerId="LiveId" clId="{5F1AF2DF-5CC6-4DDD-9C87-03858DFA2D03}" dt="2024-03-05T22:03:00.495" v="520"/>
          <ac:spMkLst>
            <pc:docMk/>
            <pc:sldMk cId="0" sldId="281"/>
            <ac:spMk id="2" creationId="{00000000-0000-0000-0000-000000000000}"/>
          </ac:spMkLst>
        </pc:spChg>
        <pc:spChg chg="mod">
          <ac:chgData name="Arturo León" userId="2059accdc3d625bd" providerId="LiveId" clId="{5F1AF2DF-5CC6-4DDD-9C87-03858DFA2D03}" dt="2024-03-05T21:16:50.187" v="40"/>
          <ac:spMkLst>
            <pc:docMk/>
            <pc:sldMk cId="0" sldId="281"/>
            <ac:spMk id="5" creationId="{00000000-0000-0000-0000-000000000000}"/>
          </ac:spMkLst>
        </pc:spChg>
      </pc:sldChg>
      <pc:sldChg chg="modSp mod">
        <pc:chgData name="Arturo León" userId="2059accdc3d625bd" providerId="LiveId" clId="{5F1AF2DF-5CC6-4DDD-9C87-03858DFA2D03}" dt="2024-03-05T22:05:57.435" v="539" actId="20577"/>
        <pc:sldMkLst>
          <pc:docMk/>
          <pc:sldMk cId="0" sldId="282"/>
        </pc:sldMkLst>
        <pc:spChg chg="mod">
          <ac:chgData name="Arturo León" userId="2059accdc3d625bd" providerId="LiveId" clId="{5F1AF2DF-5CC6-4DDD-9C87-03858DFA2D03}" dt="2024-03-05T22:05:57.435" v="539" actId="20577"/>
          <ac:spMkLst>
            <pc:docMk/>
            <pc:sldMk cId="0" sldId="282"/>
            <ac:spMk id="3" creationId="{00000000-0000-0000-0000-000000000000}"/>
          </ac:spMkLst>
        </pc:spChg>
        <pc:spChg chg="mod">
          <ac:chgData name="Arturo León" userId="2059accdc3d625bd" providerId="LiveId" clId="{5F1AF2DF-5CC6-4DDD-9C87-03858DFA2D03}" dt="2024-03-05T21:16:50.187" v="40"/>
          <ac:spMkLst>
            <pc:docMk/>
            <pc:sldMk cId="0" sldId="282"/>
            <ac:spMk id="6" creationId="{00000000-0000-0000-0000-000000000000}"/>
          </ac:spMkLst>
        </pc:spChg>
        <pc:graphicFrameChg chg="mod modGraphic">
          <ac:chgData name="Arturo León" userId="2059accdc3d625bd" providerId="LiveId" clId="{5F1AF2DF-5CC6-4DDD-9C87-03858DFA2D03}" dt="2024-03-05T22:01:02.332" v="493"/>
          <ac:graphicFrameMkLst>
            <pc:docMk/>
            <pc:sldMk cId="0" sldId="282"/>
            <ac:graphicFrameMk id="5" creationId="{00000000-0000-0000-0000-000000000000}"/>
          </ac:graphicFrameMkLst>
        </pc:graphicFrameChg>
      </pc:sldChg>
      <pc:sldChg chg="modSp mod">
        <pc:chgData name="Arturo León" userId="2059accdc3d625bd" providerId="LiveId" clId="{5F1AF2DF-5CC6-4DDD-9C87-03858DFA2D03}" dt="2024-03-05T22:01:20.585" v="497" actId="108"/>
        <pc:sldMkLst>
          <pc:docMk/>
          <pc:sldMk cId="0" sldId="283"/>
        </pc:sldMkLst>
        <pc:spChg chg="mod">
          <ac:chgData name="Arturo León" userId="2059accdc3d625bd" providerId="LiveId" clId="{5F1AF2DF-5CC6-4DDD-9C87-03858DFA2D03}" dt="2024-03-05T21:16:50.187" v="40"/>
          <ac:spMkLst>
            <pc:docMk/>
            <pc:sldMk cId="0" sldId="283"/>
            <ac:spMk id="6" creationId="{00000000-0000-0000-0000-000000000000}"/>
          </ac:spMkLst>
        </pc:spChg>
        <pc:graphicFrameChg chg="mod modGraphic">
          <ac:chgData name="Arturo León" userId="2059accdc3d625bd" providerId="LiveId" clId="{5F1AF2DF-5CC6-4DDD-9C87-03858DFA2D03}" dt="2024-03-05T22:01:20.585" v="497" actId="108"/>
          <ac:graphicFrameMkLst>
            <pc:docMk/>
            <pc:sldMk cId="0" sldId="283"/>
            <ac:graphicFrameMk id="5" creationId="{00000000-0000-0000-0000-000000000000}"/>
          </ac:graphicFrameMkLst>
        </pc:graphicFrameChg>
      </pc:sldChg>
      <pc:sldChg chg="modSp mod">
        <pc:chgData name="Arturo León" userId="2059accdc3d625bd" providerId="LiveId" clId="{5F1AF2DF-5CC6-4DDD-9C87-03858DFA2D03}" dt="2024-03-05T22:06:42.255" v="550"/>
        <pc:sldMkLst>
          <pc:docMk/>
          <pc:sldMk cId="0" sldId="284"/>
        </pc:sldMkLst>
        <pc:spChg chg="mod">
          <ac:chgData name="Arturo León" userId="2059accdc3d625bd" providerId="LiveId" clId="{5F1AF2DF-5CC6-4DDD-9C87-03858DFA2D03}" dt="2024-03-05T22:06:28.619" v="545" actId="20577"/>
          <ac:spMkLst>
            <pc:docMk/>
            <pc:sldMk cId="0" sldId="284"/>
            <ac:spMk id="2" creationId="{00000000-0000-0000-0000-000000000000}"/>
          </ac:spMkLst>
        </pc:spChg>
        <pc:spChg chg="mod">
          <ac:chgData name="Arturo León" userId="2059accdc3d625bd" providerId="LiveId" clId="{5F1AF2DF-5CC6-4DDD-9C87-03858DFA2D03}" dt="2024-03-05T22:06:42.255" v="550"/>
          <ac:spMkLst>
            <pc:docMk/>
            <pc:sldMk cId="0" sldId="284"/>
            <ac:spMk id="3" creationId="{00000000-0000-0000-0000-000000000000}"/>
          </ac:spMkLst>
        </pc:spChg>
        <pc:spChg chg="mod">
          <ac:chgData name="Arturo León" userId="2059accdc3d625bd" providerId="LiveId" clId="{5F1AF2DF-5CC6-4DDD-9C87-03858DFA2D03}" dt="2024-03-05T21:16:50.187" v="40"/>
          <ac:spMkLst>
            <pc:docMk/>
            <pc:sldMk cId="0" sldId="284"/>
            <ac:spMk id="6" creationId="{00000000-0000-0000-0000-000000000000}"/>
          </ac:spMkLst>
        </pc:spChg>
        <pc:graphicFrameChg chg="modGraphic">
          <ac:chgData name="Arturo León" userId="2059accdc3d625bd" providerId="LiveId" clId="{5F1AF2DF-5CC6-4DDD-9C87-03858DFA2D03}" dt="2024-03-05T22:03:55.155" v="523" actId="12385"/>
          <ac:graphicFrameMkLst>
            <pc:docMk/>
            <pc:sldMk cId="0" sldId="284"/>
            <ac:graphicFrameMk id="5" creationId="{00000000-0000-0000-0000-000000000000}"/>
          </ac:graphicFrameMkLst>
        </pc:graphicFrameChg>
      </pc:sldChg>
      <pc:sldChg chg="modSp mod">
        <pc:chgData name="Arturo León" userId="2059accdc3d625bd" providerId="LiveId" clId="{5F1AF2DF-5CC6-4DDD-9C87-03858DFA2D03}" dt="2024-03-05T22:07:11.554" v="559"/>
        <pc:sldMkLst>
          <pc:docMk/>
          <pc:sldMk cId="0" sldId="285"/>
        </pc:sldMkLst>
        <pc:spChg chg="mod">
          <ac:chgData name="Arturo León" userId="2059accdc3d625bd" providerId="LiveId" clId="{5F1AF2DF-5CC6-4DDD-9C87-03858DFA2D03}" dt="2024-03-05T22:06:59.673" v="554" actId="20577"/>
          <ac:spMkLst>
            <pc:docMk/>
            <pc:sldMk cId="0" sldId="285"/>
            <ac:spMk id="2" creationId="{00000000-0000-0000-0000-000000000000}"/>
          </ac:spMkLst>
        </pc:spChg>
        <pc:spChg chg="mod">
          <ac:chgData name="Arturo León" userId="2059accdc3d625bd" providerId="LiveId" clId="{5F1AF2DF-5CC6-4DDD-9C87-03858DFA2D03}" dt="2024-03-05T22:07:11.554" v="559"/>
          <ac:spMkLst>
            <pc:docMk/>
            <pc:sldMk cId="0" sldId="285"/>
            <ac:spMk id="3" creationId="{00000000-0000-0000-0000-000000000000}"/>
          </ac:spMkLst>
        </pc:spChg>
        <pc:spChg chg="mod">
          <ac:chgData name="Arturo León" userId="2059accdc3d625bd" providerId="LiveId" clId="{5F1AF2DF-5CC6-4DDD-9C87-03858DFA2D03}" dt="2024-03-05T21:16:50.187" v="40"/>
          <ac:spMkLst>
            <pc:docMk/>
            <pc:sldMk cId="0" sldId="285"/>
            <ac:spMk id="6" creationId="{00000000-0000-0000-0000-000000000000}"/>
          </ac:spMkLst>
        </pc:spChg>
        <pc:graphicFrameChg chg="modGraphic">
          <ac:chgData name="Arturo León" userId="2059accdc3d625bd" providerId="LiveId" clId="{5F1AF2DF-5CC6-4DDD-9C87-03858DFA2D03}" dt="2024-03-05T22:04:24.899" v="524" actId="12385"/>
          <ac:graphicFrameMkLst>
            <pc:docMk/>
            <pc:sldMk cId="0" sldId="285"/>
            <ac:graphicFrameMk id="5" creationId="{00000000-0000-0000-0000-000000000000}"/>
          </ac:graphicFrameMkLst>
        </pc:graphicFrameChg>
      </pc:sldChg>
      <pc:sldChg chg="modSp mod">
        <pc:chgData name="Arturo León" userId="2059accdc3d625bd" providerId="LiveId" clId="{5F1AF2DF-5CC6-4DDD-9C87-03858DFA2D03}" dt="2024-03-05T22:10:19.649" v="564"/>
        <pc:sldMkLst>
          <pc:docMk/>
          <pc:sldMk cId="0" sldId="286"/>
        </pc:sldMkLst>
        <pc:spChg chg="mod">
          <ac:chgData name="Arturo León" userId="2059accdc3d625bd" providerId="LiveId" clId="{5F1AF2DF-5CC6-4DDD-9C87-03858DFA2D03}" dt="2024-03-05T22:10:19.649" v="564"/>
          <ac:spMkLst>
            <pc:docMk/>
            <pc:sldMk cId="0" sldId="286"/>
            <ac:spMk id="3" creationId="{00000000-0000-0000-0000-000000000000}"/>
          </ac:spMkLst>
        </pc:spChg>
        <pc:spChg chg="mod">
          <ac:chgData name="Arturo León" userId="2059accdc3d625bd" providerId="LiveId" clId="{5F1AF2DF-5CC6-4DDD-9C87-03858DFA2D03}" dt="2024-03-05T21:16:50.187" v="40"/>
          <ac:spMkLst>
            <pc:docMk/>
            <pc:sldMk cId="0" sldId="286"/>
            <ac:spMk id="6" creationId="{00000000-0000-0000-0000-000000000000}"/>
          </ac:spMkLst>
        </pc:spChg>
        <pc:graphicFrameChg chg="modGraphic">
          <ac:chgData name="Arturo León" userId="2059accdc3d625bd" providerId="LiveId" clId="{5F1AF2DF-5CC6-4DDD-9C87-03858DFA2D03}" dt="2024-03-05T22:04:42.411" v="525" actId="12385"/>
          <ac:graphicFrameMkLst>
            <pc:docMk/>
            <pc:sldMk cId="0" sldId="286"/>
            <ac:graphicFrameMk id="5" creationId="{00000000-0000-0000-0000-000000000000}"/>
          </ac:graphicFrameMkLst>
        </pc:graphicFrameChg>
      </pc:sldChg>
      <pc:sldChg chg="delSp modSp mod">
        <pc:chgData name="Arturo León" userId="2059accdc3d625bd" providerId="LiveId" clId="{5F1AF2DF-5CC6-4DDD-9C87-03858DFA2D03}" dt="2024-03-05T22:12:20.319" v="580" actId="478"/>
        <pc:sldMkLst>
          <pc:docMk/>
          <pc:sldMk cId="0" sldId="287"/>
        </pc:sldMkLst>
        <pc:spChg chg="mod">
          <ac:chgData name="Arturo León" userId="2059accdc3d625bd" providerId="LiveId" clId="{5F1AF2DF-5CC6-4DDD-9C87-03858DFA2D03}" dt="2024-03-05T22:10:36.678" v="569"/>
          <ac:spMkLst>
            <pc:docMk/>
            <pc:sldMk cId="0" sldId="287"/>
            <ac:spMk id="2" creationId="{00000000-0000-0000-0000-000000000000}"/>
          </ac:spMkLst>
        </pc:spChg>
        <pc:spChg chg="del mod">
          <ac:chgData name="Arturo León" userId="2059accdc3d625bd" providerId="LiveId" clId="{5F1AF2DF-5CC6-4DDD-9C87-03858DFA2D03}" dt="2024-03-05T22:12:20.319" v="580" actId="478"/>
          <ac:spMkLst>
            <pc:docMk/>
            <pc:sldMk cId="0" sldId="287"/>
            <ac:spMk id="3" creationId="{00000000-0000-0000-0000-000000000000}"/>
          </ac:spMkLst>
        </pc:spChg>
        <pc:spChg chg="mod">
          <ac:chgData name="Arturo León" userId="2059accdc3d625bd" providerId="LiveId" clId="{5F1AF2DF-5CC6-4DDD-9C87-03858DFA2D03}" dt="2024-03-05T21:16:50.187" v="40"/>
          <ac:spMkLst>
            <pc:docMk/>
            <pc:sldMk cId="0" sldId="287"/>
            <ac:spMk id="6" creationId="{00000000-0000-0000-0000-000000000000}"/>
          </ac:spMkLst>
        </pc:spChg>
        <pc:graphicFrameChg chg="mod modGraphic">
          <ac:chgData name="Arturo León" userId="2059accdc3d625bd" providerId="LiveId" clId="{5F1AF2DF-5CC6-4DDD-9C87-03858DFA2D03}" dt="2024-03-05T22:10:43.178" v="570" actId="1076"/>
          <ac:graphicFrameMkLst>
            <pc:docMk/>
            <pc:sldMk cId="0" sldId="287"/>
            <ac:graphicFrameMk id="5" creationId="{00000000-0000-0000-0000-000000000000}"/>
          </ac:graphicFrameMkLst>
        </pc:graphicFrameChg>
      </pc:sldChg>
      <pc:sldChg chg="modSp mod">
        <pc:chgData name="Arturo León" userId="2059accdc3d625bd" providerId="LiveId" clId="{5F1AF2DF-5CC6-4DDD-9C87-03858DFA2D03}" dt="2024-03-05T22:12:44.089" v="586" actId="20577"/>
        <pc:sldMkLst>
          <pc:docMk/>
          <pc:sldMk cId="0" sldId="288"/>
        </pc:sldMkLst>
        <pc:spChg chg="mod">
          <ac:chgData name="Arturo León" userId="2059accdc3d625bd" providerId="LiveId" clId="{5F1AF2DF-5CC6-4DDD-9C87-03858DFA2D03}" dt="2024-03-05T22:12:44.089" v="586" actId="20577"/>
          <ac:spMkLst>
            <pc:docMk/>
            <pc:sldMk cId="0" sldId="288"/>
            <ac:spMk id="3" creationId="{00000000-0000-0000-0000-000000000000}"/>
          </ac:spMkLst>
        </pc:spChg>
        <pc:spChg chg="mod">
          <ac:chgData name="Arturo León" userId="2059accdc3d625bd" providerId="LiveId" clId="{5F1AF2DF-5CC6-4DDD-9C87-03858DFA2D03}" dt="2024-03-05T21:16:50.187" v="40"/>
          <ac:spMkLst>
            <pc:docMk/>
            <pc:sldMk cId="0" sldId="288"/>
            <ac:spMk id="6" creationId="{00000000-0000-0000-0000-000000000000}"/>
          </ac:spMkLst>
        </pc:spChg>
        <pc:graphicFrameChg chg="modGraphic">
          <ac:chgData name="Arturo León" userId="2059accdc3d625bd" providerId="LiveId" clId="{5F1AF2DF-5CC6-4DDD-9C87-03858DFA2D03}" dt="2024-03-05T22:04:52.436" v="527" actId="12385"/>
          <ac:graphicFrameMkLst>
            <pc:docMk/>
            <pc:sldMk cId="0" sldId="288"/>
            <ac:graphicFrameMk id="5" creationId="{00000000-0000-0000-0000-000000000000}"/>
          </ac:graphicFrameMkLst>
        </pc:graphicFrameChg>
      </pc:sldChg>
      <pc:sldChg chg="delSp modSp mod">
        <pc:chgData name="Arturo León" userId="2059accdc3d625bd" providerId="LiveId" clId="{5F1AF2DF-5CC6-4DDD-9C87-03858DFA2D03}" dt="2024-03-05T22:13:15.572" v="593" actId="1076"/>
        <pc:sldMkLst>
          <pc:docMk/>
          <pc:sldMk cId="0" sldId="289"/>
        </pc:sldMkLst>
        <pc:spChg chg="mod">
          <ac:chgData name="Arturo León" userId="2059accdc3d625bd" providerId="LiveId" clId="{5F1AF2DF-5CC6-4DDD-9C87-03858DFA2D03}" dt="2024-03-05T22:13:09.320" v="592"/>
          <ac:spMkLst>
            <pc:docMk/>
            <pc:sldMk cId="0" sldId="289"/>
            <ac:spMk id="2" creationId="{00000000-0000-0000-0000-000000000000}"/>
          </ac:spMkLst>
        </pc:spChg>
        <pc:spChg chg="del">
          <ac:chgData name="Arturo León" userId="2059accdc3d625bd" providerId="LiveId" clId="{5F1AF2DF-5CC6-4DDD-9C87-03858DFA2D03}" dt="2024-03-05T22:13:03.119" v="587" actId="478"/>
          <ac:spMkLst>
            <pc:docMk/>
            <pc:sldMk cId="0" sldId="289"/>
            <ac:spMk id="3" creationId="{00000000-0000-0000-0000-000000000000}"/>
          </ac:spMkLst>
        </pc:spChg>
        <pc:spChg chg="mod">
          <ac:chgData name="Arturo León" userId="2059accdc3d625bd" providerId="LiveId" clId="{5F1AF2DF-5CC6-4DDD-9C87-03858DFA2D03}" dt="2024-03-05T21:16:50.187" v="40"/>
          <ac:spMkLst>
            <pc:docMk/>
            <pc:sldMk cId="0" sldId="289"/>
            <ac:spMk id="7" creationId="{00000000-0000-0000-0000-000000000000}"/>
          </ac:spMkLst>
        </pc:spChg>
        <pc:graphicFrameChg chg="mod modGraphic">
          <ac:chgData name="Arturo León" userId="2059accdc3d625bd" providerId="LiveId" clId="{5F1AF2DF-5CC6-4DDD-9C87-03858DFA2D03}" dt="2024-03-05T22:13:15.572" v="593" actId="1076"/>
          <ac:graphicFrameMkLst>
            <pc:docMk/>
            <pc:sldMk cId="0" sldId="289"/>
            <ac:graphicFrameMk id="5" creationId="{00000000-0000-0000-0000-000000000000}"/>
          </ac:graphicFrameMkLst>
        </pc:graphicFrameChg>
        <pc:graphicFrameChg chg="mod modGraphic">
          <ac:chgData name="Arturo León" userId="2059accdc3d625bd" providerId="LiveId" clId="{5F1AF2DF-5CC6-4DDD-9C87-03858DFA2D03}" dt="2024-03-05T22:13:15.572" v="593" actId="1076"/>
          <ac:graphicFrameMkLst>
            <pc:docMk/>
            <pc:sldMk cId="0" sldId="289"/>
            <ac:graphicFrameMk id="6" creationId="{00000000-0000-0000-0000-000000000000}"/>
          </ac:graphicFrameMkLst>
        </pc:graphicFrameChg>
      </pc:sldChg>
      <pc:sldChg chg="modSp mod">
        <pc:chgData name="Arturo León" userId="2059accdc3d625bd" providerId="LiveId" clId="{5F1AF2DF-5CC6-4DDD-9C87-03858DFA2D03}" dt="2024-03-05T22:05:07.764" v="530" actId="12385"/>
        <pc:sldMkLst>
          <pc:docMk/>
          <pc:sldMk cId="0" sldId="290"/>
        </pc:sldMkLst>
        <pc:spChg chg="mod">
          <ac:chgData name="Arturo León" userId="2059accdc3d625bd" providerId="LiveId" clId="{5F1AF2DF-5CC6-4DDD-9C87-03858DFA2D03}" dt="2024-03-05T21:16:50.187" v="40"/>
          <ac:spMkLst>
            <pc:docMk/>
            <pc:sldMk cId="0" sldId="290"/>
            <ac:spMk id="6" creationId="{00000000-0000-0000-0000-000000000000}"/>
          </ac:spMkLst>
        </pc:spChg>
        <pc:graphicFrameChg chg="modGraphic">
          <ac:chgData name="Arturo León" userId="2059accdc3d625bd" providerId="LiveId" clId="{5F1AF2DF-5CC6-4DDD-9C87-03858DFA2D03}" dt="2024-03-05T22:05:07.764" v="530" actId="12385"/>
          <ac:graphicFrameMkLst>
            <pc:docMk/>
            <pc:sldMk cId="0" sldId="290"/>
            <ac:graphicFrameMk id="5" creationId="{00000000-0000-0000-0000-000000000000}"/>
          </ac:graphicFrameMkLst>
        </pc:graphicFrameChg>
      </pc:sldChg>
      <pc:sldChg chg="modSp mod">
        <pc:chgData name="Arturo León" userId="2059accdc3d625bd" providerId="LiveId" clId="{5F1AF2DF-5CC6-4DDD-9C87-03858DFA2D03}" dt="2024-03-05T22:05:11.258" v="531" actId="12385"/>
        <pc:sldMkLst>
          <pc:docMk/>
          <pc:sldMk cId="0" sldId="291"/>
        </pc:sldMkLst>
        <pc:spChg chg="mod">
          <ac:chgData name="Arturo León" userId="2059accdc3d625bd" providerId="LiveId" clId="{5F1AF2DF-5CC6-4DDD-9C87-03858DFA2D03}" dt="2024-03-05T21:16:50.187" v="40"/>
          <ac:spMkLst>
            <pc:docMk/>
            <pc:sldMk cId="0" sldId="291"/>
            <ac:spMk id="6" creationId="{00000000-0000-0000-0000-000000000000}"/>
          </ac:spMkLst>
        </pc:spChg>
        <pc:graphicFrameChg chg="modGraphic">
          <ac:chgData name="Arturo León" userId="2059accdc3d625bd" providerId="LiveId" clId="{5F1AF2DF-5CC6-4DDD-9C87-03858DFA2D03}" dt="2024-03-05T22:05:11.258" v="531" actId="12385"/>
          <ac:graphicFrameMkLst>
            <pc:docMk/>
            <pc:sldMk cId="0" sldId="291"/>
            <ac:graphicFrameMk id="5" creationId="{00000000-0000-0000-0000-000000000000}"/>
          </ac:graphicFrameMkLst>
        </pc:graphicFrameChg>
      </pc:sldChg>
      <pc:sldChg chg="modSp">
        <pc:chgData name="Arturo León" userId="2059accdc3d625bd" providerId="LiveId" clId="{5F1AF2DF-5CC6-4DDD-9C87-03858DFA2D03}" dt="2024-03-05T21:16:50.187" v="40"/>
        <pc:sldMkLst>
          <pc:docMk/>
          <pc:sldMk cId="0" sldId="294"/>
        </pc:sldMkLst>
        <pc:spChg chg="mod">
          <ac:chgData name="Arturo León" userId="2059accdc3d625bd" providerId="LiveId" clId="{5F1AF2DF-5CC6-4DDD-9C87-03858DFA2D03}" dt="2024-03-05T21:16:50.187" v="40"/>
          <ac:spMkLst>
            <pc:docMk/>
            <pc:sldMk cId="0" sldId="294"/>
            <ac:spMk id="13" creationId="{00000000-0000-0000-0000-000000000000}"/>
          </ac:spMkLst>
        </pc:spChg>
      </pc:sldChg>
      <pc:sldChg chg="modSp mod">
        <pc:chgData name="Arturo León" userId="2059accdc3d625bd" providerId="LiveId" clId="{5F1AF2DF-5CC6-4DDD-9C87-03858DFA2D03}" dt="2024-03-05T22:17:27.736" v="618" actId="20577"/>
        <pc:sldMkLst>
          <pc:docMk/>
          <pc:sldMk cId="0" sldId="295"/>
        </pc:sldMkLst>
        <pc:spChg chg="mod">
          <ac:chgData name="Arturo León" userId="2059accdc3d625bd" providerId="LiveId" clId="{5F1AF2DF-5CC6-4DDD-9C87-03858DFA2D03}" dt="2024-03-05T22:17:27.736" v="618" actId="20577"/>
          <ac:spMkLst>
            <pc:docMk/>
            <pc:sldMk cId="0" sldId="295"/>
            <ac:spMk id="2" creationId="{00000000-0000-0000-0000-000000000000}"/>
          </ac:spMkLst>
        </pc:spChg>
        <pc:spChg chg="mod">
          <ac:chgData name="Arturo León" userId="2059accdc3d625bd" providerId="LiveId" clId="{5F1AF2DF-5CC6-4DDD-9C87-03858DFA2D03}" dt="2024-03-05T21:16:50.187" v="40"/>
          <ac:spMkLst>
            <pc:docMk/>
            <pc:sldMk cId="0" sldId="295"/>
            <ac:spMk id="5" creationId="{00000000-0000-0000-0000-000000000000}"/>
          </ac:spMkLst>
        </pc:spChg>
      </pc:sldChg>
      <pc:sldChg chg="modSp">
        <pc:chgData name="Arturo León" userId="2059accdc3d625bd" providerId="LiveId" clId="{5F1AF2DF-5CC6-4DDD-9C87-03858DFA2D03}" dt="2024-03-05T21:16:50.187" v="40"/>
        <pc:sldMkLst>
          <pc:docMk/>
          <pc:sldMk cId="0" sldId="297"/>
        </pc:sldMkLst>
        <pc:spChg chg="mod">
          <ac:chgData name="Arturo León" userId="2059accdc3d625bd" providerId="LiveId" clId="{5F1AF2DF-5CC6-4DDD-9C87-03858DFA2D03}" dt="2024-03-05T21:16:50.187" v="40"/>
          <ac:spMkLst>
            <pc:docMk/>
            <pc:sldMk cId="0" sldId="297"/>
            <ac:spMk id="5" creationId="{00000000-0000-0000-0000-000000000000}"/>
          </ac:spMkLst>
        </pc:spChg>
      </pc:sldChg>
      <pc:sldChg chg="modSp">
        <pc:chgData name="Arturo León" userId="2059accdc3d625bd" providerId="LiveId" clId="{5F1AF2DF-5CC6-4DDD-9C87-03858DFA2D03}" dt="2024-03-05T21:16:50.187" v="40"/>
        <pc:sldMkLst>
          <pc:docMk/>
          <pc:sldMk cId="0" sldId="298"/>
        </pc:sldMkLst>
        <pc:spChg chg="mod">
          <ac:chgData name="Arturo León" userId="2059accdc3d625bd" providerId="LiveId" clId="{5F1AF2DF-5CC6-4DDD-9C87-03858DFA2D03}" dt="2024-03-05T21:16:50.187" v="40"/>
          <ac:spMkLst>
            <pc:docMk/>
            <pc:sldMk cId="0" sldId="298"/>
            <ac:spMk id="5" creationId="{00000000-0000-0000-0000-000000000000}"/>
          </ac:spMkLst>
        </pc:spChg>
      </pc:sldChg>
      <pc:sldChg chg="modSp mod">
        <pc:chgData name="Arturo León" userId="2059accdc3d625bd" providerId="LiveId" clId="{5F1AF2DF-5CC6-4DDD-9C87-03858DFA2D03}" dt="2024-03-05T22:18:39.694" v="627"/>
        <pc:sldMkLst>
          <pc:docMk/>
          <pc:sldMk cId="0" sldId="299"/>
        </pc:sldMkLst>
        <pc:spChg chg="mod">
          <ac:chgData name="Arturo León" userId="2059accdc3d625bd" providerId="LiveId" clId="{5F1AF2DF-5CC6-4DDD-9C87-03858DFA2D03}" dt="2024-03-05T22:18:39.694" v="627"/>
          <ac:spMkLst>
            <pc:docMk/>
            <pc:sldMk cId="0" sldId="299"/>
            <ac:spMk id="2" creationId="{00000000-0000-0000-0000-000000000000}"/>
          </ac:spMkLst>
        </pc:spChg>
        <pc:spChg chg="mod">
          <ac:chgData name="Arturo León" userId="2059accdc3d625bd" providerId="LiveId" clId="{5F1AF2DF-5CC6-4DDD-9C87-03858DFA2D03}" dt="2024-03-05T21:16:50.187" v="40"/>
          <ac:spMkLst>
            <pc:docMk/>
            <pc:sldMk cId="0" sldId="299"/>
            <ac:spMk id="5" creationId="{00000000-0000-0000-0000-000000000000}"/>
          </ac:spMkLst>
        </pc:spChg>
      </pc:sldChg>
      <pc:sldChg chg="modSp mod">
        <pc:chgData name="Arturo León" userId="2059accdc3d625bd" providerId="LiveId" clId="{5F1AF2DF-5CC6-4DDD-9C87-03858DFA2D03}" dt="2024-03-05T22:15:23.315" v="612" actId="20577"/>
        <pc:sldMkLst>
          <pc:docMk/>
          <pc:sldMk cId="0" sldId="300"/>
        </pc:sldMkLst>
        <pc:spChg chg="mod">
          <ac:chgData name="Arturo León" userId="2059accdc3d625bd" providerId="LiveId" clId="{5F1AF2DF-5CC6-4DDD-9C87-03858DFA2D03}" dt="2024-03-05T22:15:23.315" v="612" actId="20577"/>
          <ac:spMkLst>
            <pc:docMk/>
            <pc:sldMk cId="0" sldId="300"/>
            <ac:spMk id="2" creationId="{00000000-0000-0000-0000-000000000000}"/>
          </ac:spMkLst>
        </pc:spChg>
        <pc:spChg chg="mod">
          <ac:chgData name="Arturo León" userId="2059accdc3d625bd" providerId="LiveId" clId="{5F1AF2DF-5CC6-4DDD-9C87-03858DFA2D03}" dt="2024-03-05T21:16:50.187" v="40"/>
          <ac:spMkLst>
            <pc:docMk/>
            <pc:sldMk cId="0" sldId="300"/>
            <ac:spMk id="5" creationId="{00000000-0000-0000-0000-000000000000}"/>
          </ac:spMkLst>
        </pc:spChg>
      </pc:sldChg>
      <pc:sldChg chg="modSp mod">
        <pc:chgData name="Arturo León" userId="2059accdc3d625bd" providerId="LiveId" clId="{5F1AF2DF-5CC6-4DDD-9C87-03858DFA2D03}" dt="2024-03-05T22:23:17.159" v="653" actId="1076"/>
        <pc:sldMkLst>
          <pc:docMk/>
          <pc:sldMk cId="0" sldId="301"/>
        </pc:sldMkLst>
        <pc:picChg chg="mod">
          <ac:chgData name="Arturo León" userId="2059accdc3d625bd" providerId="LiveId" clId="{5F1AF2DF-5CC6-4DDD-9C87-03858DFA2D03}" dt="2024-03-05T22:23:17.159" v="653" actId="1076"/>
          <ac:picMkLst>
            <pc:docMk/>
            <pc:sldMk cId="0" sldId="301"/>
            <ac:picMk id="2" creationId="{00000000-0000-0000-0000-000000000000}"/>
          </ac:picMkLst>
        </pc:picChg>
      </pc:sldChg>
      <pc:sldChg chg="modSp mod">
        <pc:chgData name="Arturo León" userId="2059accdc3d625bd" providerId="LiveId" clId="{5F1AF2DF-5CC6-4DDD-9C87-03858DFA2D03}" dt="2024-03-05T22:27:51.120" v="725"/>
        <pc:sldMkLst>
          <pc:docMk/>
          <pc:sldMk cId="0" sldId="302"/>
        </pc:sldMkLst>
        <pc:spChg chg="mod">
          <ac:chgData name="Arturo León" userId="2059accdc3d625bd" providerId="LiveId" clId="{5F1AF2DF-5CC6-4DDD-9C87-03858DFA2D03}" dt="2024-03-05T22:27:51.120" v="725"/>
          <ac:spMkLst>
            <pc:docMk/>
            <pc:sldMk cId="0" sldId="302"/>
            <ac:spMk id="2" creationId="{00000000-0000-0000-0000-000000000000}"/>
          </ac:spMkLst>
        </pc:spChg>
        <pc:spChg chg="mod">
          <ac:chgData name="Arturo León" userId="2059accdc3d625bd" providerId="LiveId" clId="{5F1AF2DF-5CC6-4DDD-9C87-03858DFA2D03}" dt="2024-03-05T21:16:50.187" v="40"/>
          <ac:spMkLst>
            <pc:docMk/>
            <pc:sldMk cId="0" sldId="302"/>
            <ac:spMk id="5" creationId="{00000000-0000-0000-0000-000000000000}"/>
          </ac:spMkLst>
        </pc:spChg>
      </pc:sldChg>
      <pc:sldChg chg="modSp mod">
        <pc:chgData name="Arturo León" userId="2059accdc3d625bd" providerId="LiveId" clId="{5F1AF2DF-5CC6-4DDD-9C87-03858DFA2D03}" dt="2024-03-05T22:28:06.293" v="726"/>
        <pc:sldMkLst>
          <pc:docMk/>
          <pc:sldMk cId="0" sldId="303"/>
        </pc:sldMkLst>
        <pc:spChg chg="mod">
          <ac:chgData name="Arturo León" userId="2059accdc3d625bd" providerId="LiveId" clId="{5F1AF2DF-5CC6-4DDD-9C87-03858DFA2D03}" dt="2024-03-05T22:28:06.293" v="726"/>
          <ac:spMkLst>
            <pc:docMk/>
            <pc:sldMk cId="0" sldId="303"/>
            <ac:spMk id="2" creationId="{00000000-0000-0000-0000-000000000000}"/>
          </ac:spMkLst>
        </pc:spChg>
        <pc:spChg chg="mod">
          <ac:chgData name="Arturo León" userId="2059accdc3d625bd" providerId="LiveId" clId="{5F1AF2DF-5CC6-4DDD-9C87-03858DFA2D03}" dt="2024-03-05T21:16:50.187" v="40"/>
          <ac:spMkLst>
            <pc:docMk/>
            <pc:sldMk cId="0" sldId="303"/>
            <ac:spMk id="5" creationId="{00000000-0000-0000-0000-000000000000}"/>
          </ac:spMkLst>
        </pc:spChg>
      </pc:sldChg>
      <pc:sldChg chg="modSp mod">
        <pc:chgData name="Arturo León" userId="2059accdc3d625bd" providerId="LiveId" clId="{5F1AF2DF-5CC6-4DDD-9C87-03858DFA2D03}" dt="2024-03-05T22:28:24.777" v="727"/>
        <pc:sldMkLst>
          <pc:docMk/>
          <pc:sldMk cId="0" sldId="304"/>
        </pc:sldMkLst>
        <pc:spChg chg="mod">
          <ac:chgData name="Arturo León" userId="2059accdc3d625bd" providerId="LiveId" clId="{5F1AF2DF-5CC6-4DDD-9C87-03858DFA2D03}" dt="2024-03-05T22:28:24.777" v="727"/>
          <ac:spMkLst>
            <pc:docMk/>
            <pc:sldMk cId="0" sldId="304"/>
            <ac:spMk id="2" creationId="{00000000-0000-0000-0000-000000000000}"/>
          </ac:spMkLst>
        </pc:spChg>
        <pc:spChg chg="mod">
          <ac:chgData name="Arturo León" userId="2059accdc3d625bd" providerId="LiveId" clId="{5F1AF2DF-5CC6-4DDD-9C87-03858DFA2D03}" dt="2024-03-05T21:16:50.187" v="40"/>
          <ac:spMkLst>
            <pc:docMk/>
            <pc:sldMk cId="0" sldId="304"/>
            <ac:spMk id="4" creationId="{00000000-0000-0000-0000-000000000000}"/>
          </ac:spMkLst>
        </pc:spChg>
      </pc:sldChg>
      <pc:sldChg chg="modSp del mod">
        <pc:chgData name="Arturo León" userId="2059accdc3d625bd" providerId="LiveId" clId="{5F1AF2DF-5CC6-4DDD-9C87-03858DFA2D03}" dt="2024-03-05T22:20:43.547" v="629" actId="2696"/>
        <pc:sldMkLst>
          <pc:docMk/>
          <pc:sldMk cId="0" sldId="305"/>
        </pc:sldMkLst>
        <pc:spChg chg="mod">
          <ac:chgData name="Arturo León" userId="2059accdc3d625bd" providerId="LiveId" clId="{5F1AF2DF-5CC6-4DDD-9C87-03858DFA2D03}" dt="2024-03-05T22:20:32.997" v="628" actId="20577"/>
          <ac:spMkLst>
            <pc:docMk/>
            <pc:sldMk cId="0" sldId="305"/>
            <ac:spMk id="2" creationId="{00000000-0000-0000-0000-000000000000}"/>
          </ac:spMkLst>
        </pc:spChg>
        <pc:spChg chg="mod">
          <ac:chgData name="Arturo León" userId="2059accdc3d625bd" providerId="LiveId" clId="{5F1AF2DF-5CC6-4DDD-9C87-03858DFA2D03}" dt="2024-03-05T21:16:50.187" v="40"/>
          <ac:spMkLst>
            <pc:docMk/>
            <pc:sldMk cId="0" sldId="305"/>
            <ac:spMk id="4" creationId="{00000000-0000-0000-0000-000000000000}"/>
          </ac:spMkLst>
        </pc:spChg>
      </pc:sldChg>
      <pc:sldChg chg="addSp delSp modSp mod">
        <pc:chgData name="Arturo León" userId="2059accdc3d625bd" providerId="LiveId" clId="{5F1AF2DF-5CC6-4DDD-9C87-03858DFA2D03}" dt="2024-03-05T22:23:49.022" v="660" actId="478"/>
        <pc:sldMkLst>
          <pc:docMk/>
          <pc:sldMk cId="0" sldId="306"/>
        </pc:sldMkLst>
        <pc:spChg chg="add del mod">
          <ac:chgData name="Arturo León" userId="2059accdc3d625bd" providerId="LiveId" clId="{5F1AF2DF-5CC6-4DDD-9C87-03858DFA2D03}" dt="2024-03-05T22:23:49.022" v="660" actId="478"/>
          <ac:spMkLst>
            <pc:docMk/>
            <pc:sldMk cId="0" sldId="306"/>
            <ac:spMk id="5" creationId="{DED1CEA3-D66B-B4B8-2042-73341A34F0AE}"/>
          </ac:spMkLst>
        </pc:spChg>
        <pc:spChg chg="add mod">
          <ac:chgData name="Arturo León" userId="2059accdc3d625bd" providerId="LiveId" clId="{5F1AF2DF-5CC6-4DDD-9C87-03858DFA2D03}" dt="2024-03-05T22:22:14.766" v="651" actId="1076"/>
          <ac:spMkLst>
            <pc:docMk/>
            <pc:sldMk cId="0" sldId="306"/>
            <ac:spMk id="6" creationId="{0B6DFB01-908C-EC7D-83D0-F4FDC5B840A3}"/>
          </ac:spMkLst>
        </pc:spChg>
        <pc:picChg chg="del">
          <ac:chgData name="Arturo León" userId="2059accdc3d625bd" providerId="LiveId" clId="{5F1AF2DF-5CC6-4DDD-9C87-03858DFA2D03}" dt="2024-03-05T22:20:58.035" v="630" actId="478"/>
          <ac:picMkLst>
            <pc:docMk/>
            <pc:sldMk cId="0" sldId="306"/>
            <ac:picMk id="2" creationId="{00000000-0000-0000-0000-000000000000}"/>
          </ac:picMkLst>
        </pc:picChg>
        <pc:picChg chg="add mod">
          <ac:chgData name="Arturo León" userId="2059accdc3d625bd" providerId="LiveId" clId="{5F1AF2DF-5CC6-4DDD-9C87-03858DFA2D03}" dt="2024-03-05T22:23:46.260" v="659" actId="1440"/>
          <ac:picMkLst>
            <pc:docMk/>
            <pc:sldMk cId="0" sldId="306"/>
            <ac:picMk id="4" creationId="{547DB7DC-0B2E-84AE-94AA-77E00386BD1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24574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3270945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10389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3200110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0548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1197529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3590364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867454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extLst>
      <p:ext uri="{BB962C8B-B14F-4D97-AF65-F5344CB8AC3E}">
        <p14:creationId xmlns:p14="http://schemas.microsoft.com/office/powerpoint/2010/main" val="3122150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3/5/2024</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extLst>
      <p:ext uri="{BB962C8B-B14F-4D97-AF65-F5344CB8AC3E}">
        <p14:creationId xmlns:p14="http://schemas.microsoft.com/office/powerpoint/2010/main" val="50467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3732871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3/5/2024</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154216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3/5/2024</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117979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3/5/2024</a:t>
            </a:fld>
            <a:endParaRPr lang="en-U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96881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3/5/2024</a:t>
            </a:fld>
            <a:endParaRPr lang="en-U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200821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3/5/2024</a:t>
            </a:fld>
            <a:endParaRPr lang="en-U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196629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3/5/2024</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254660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3/5/2024</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92490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3/5/2024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38100">
              <a:lnSpc>
                <a:spcPts val="1839"/>
              </a:lnSpc>
            </a:pPr>
            <a:fld id="{81D60167-4931-47E6-BA6A-407CBD079E47}" type="slidenum">
              <a:rPr lang="es-ES" spc="75" smtClean="0"/>
              <a:t>‹Nº›</a:t>
            </a:fld>
            <a:endParaRPr lang="es-ES" spc="75" dirty="0"/>
          </a:p>
        </p:txBody>
      </p:sp>
    </p:spTree>
    <p:extLst>
      <p:ext uri="{BB962C8B-B14F-4D97-AF65-F5344CB8AC3E}">
        <p14:creationId xmlns:p14="http://schemas.microsoft.com/office/powerpoint/2010/main" val="369666696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anagement-datascience.org/articles/issues/vol-4-n1/" TargetMode="External"/><Relationship Id="rId2" Type="http://schemas.openxmlformats.org/officeDocument/2006/relationships/image" Target="../media/image1.jp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s://clipset.com/la-espanola-pld-space-lanzara-su-primer-cohete-en-2019/" TargetMode="External"/><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7844CE76-0A8A-47AB-904D-8E27FD9F00A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40" y="0"/>
            <a:ext cx="12192000" cy="6772275"/>
          </a:xfrm>
          <a:prstGeom prst="rect">
            <a:avLst/>
          </a:prstGeom>
        </p:spPr>
      </p:pic>
      <p:sp>
        <p:nvSpPr>
          <p:cNvPr id="3" name="object 3"/>
          <p:cNvSpPr txBox="1"/>
          <p:nvPr/>
        </p:nvSpPr>
        <p:spPr>
          <a:xfrm>
            <a:off x="702945" y="5029200"/>
            <a:ext cx="1275715" cy="574040"/>
          </a:xfrm>
          <a:prstGeom prst="rect">
            <a:avLst/>
          </a:prstGeom>
        </p:spPr>
        <p:txBody>
          <a:bodyPr vert="horz" wrap="square" lIns="0" tIns="12700" rIns="0" bIns="0" rtlCol="0">
            <a:spAutoFit/>
          </a:bodyPr>
          <a:lstStyle/>
          <a:p>
            <a:pPr marL="12700" marR="5080">
              <a:lnSpc>
                <a:spcPct val="100000"/>
              </a:lnSpc>
              <a:spcBef>
                <a:spcPts val="100"/>
              </a:spcBef>
            </a:pPr>
            <a:r>
              <a:rPr lang="es-ES" spc="-60" dirty="0">
                <a:solidFill>
                  <a:srgbClr val="E7E6E6"/>
                </a:solidFill>
                <a:latin typeface="Microsoft Sans Serif"/>
                <a:cs typeface="Microsoft Sans Serif"/>
              </a:rPr>
              <a:t>Arturo León</a:t>
            </a:r>
            <a:r>
              <a:rPr sz="1800" spc="-55" dirty="0">
                <a:solidFill>
                  <a:srgbClr val="E7E6E6"/>
                </a:solidFill>
                <a:latin typeface="Microsoft Sans Serif"/>
                <a:cs typeface="Microsoft Sans Serif"/>
              </a:rPr>
              <a:t> </a:t>
            </a:r>
            <a:r>
              <a:rPr sz="1800" spc="-465" dirty="0">
                <a:solidFill>
                  <a:srgbClr val="E7E6E6"/>
                </a:solidFill>
                <a:latin typeface="Microsoft Sans Serif"/>
                <a:cs typeface="Microsoft Sans Serif"/>
              </a:rPr>
              <a:t> </a:t>
            </a:r>
            <a:r>
              <a:rPr sz="1800" spc="75" dirty="0">
                <a:solidFill>
                  <a:srgbClr val="E7E6E6"/>
                </a:solidFill>
                <a:latin typeface="Microsoft Sans Serif"/>
                <a:cs typeface="Microsoft Sans Serif"/>
              </a:rPr>
              <a:t>20</a:t>
            </a:r>
            <a:r>
              <a:rPr lang="es-ES" spc="75" dirty="0">
                <a:solidFill>
                  <a:srgbClr val="E7E6E6"/>
                </a:solidFill>
                <a:latin typeface="Microsoft Sans Serif"/>
                <a:cs typeface="Microsoft Sans Serif"/>
              </a:rPr>
              <a:t>24</a:t>
            </a:r>
            <a:r>
              <a:rPr sz="1800" dirty="0">
                <a:solidFill>
                  <a:srgbClr val="E7E6E6"/>
                </a:solidFill>
                <a:latin typeface="Microsoft Sans Serif"/>
                <a:cs typeface="Microsoft Sans Serif"/>
              </a:rPr>
              <a:t>-</a:t>
            </a:r>
            <a:r>
              <a:rPr lang="es-ES" spc="75" dirty="0">
                <a:solidFill>
                  <a:srgbClr val="E7E6E6"/>
                </a:solidFill>
                <a:latin typeface="Microsoft Sans Serif"/>
                <a:cs typeface="Microsoft Sans Serif"/>
              </a:rPr>
              <a:t>03</a:t>
            </a:r>
            <a:r>
              <a:rPr sz="1800" dirty="0">
                <a:solidFill>
                  <a:srgbClr val="E7E6E6"/>
                </a:solidFill>
                <a:latin typeface="Microsoft Sans Serif"/>
                <a:cs typeface="Microsoft Sans Serif"/>
              </a:rPr>
              <a:t>-</a:t>
            </a:r>
            <a:r>
              <a:rPr lang="es-ES" spc="75" dirty="0">
                <a:solidFill>
                  <a:srgbClr val="E7E6E6"/>
                </a:solidFill>
                <a:latin typeface="Microsoft Sans Serif"/>
                <a:cs typeface="Microsoft Sans Serif"/>
              </a:rPr>
              <a:t>06</a:t>
            </a:r>
            <a:endParaRPr sz="1800" dirty="0">
              <a:latin typeface="Microsoft Sans Serif"/>
              <a:cs typeface="Microsoft Sans Serif"/>
            </a:endParaRPr>
          </a:p>
        </p:txBody>
      </p:sp>
      <p:pic>
        <p:nvPicPr>
          <p:cNvPr id="4" name="object 4"/>
          <p:cNvPicPr/>
          <p:nvPr/>
        </p:nvPicPr>
        <p:blipFill>
          <a:blip r:embed="rId4" cstate="print"/>
          <a:stretch>
            <a:fillRect/>
          </a:stretch>
        </p:blipFill>
        <p:spPr>
          <a:xfrm>
            <a:off x="889000" y="675640"/>
            <a:ext cx="2105660" cy="629920"/>
          </a:xfrm>
          <a:prstGeom prst="rect">
            <a:avLst/>
          </a:prstGeom>
        </p:spPr>
      </p:pic>
      <p:sp>
        <p:nvSpPr>
          <p:cNvPr id="12" name="CuadroTexto 11">
            <a:extLst>
              <a:ext uri="{FF2B5EF4-FFF2-40B4-BE49-F238E27FC236}">
                <a16:creationId xmlns:a16="http://schemas.microsoft.com/office/drawing/2014/main" id="{C9FE76FF-7529-E81E-375C-82A05CC3FD69}"/>
              </a:ext>
            </a:extLst>
          </p:cNvPr>
          <p:cNvSpPr txBox="1"/>
          <p:nvPr/>
        </p:nvSpPr>
        <p:spPr>
          <a:xfrm>
            <a:off x="3898900" y="1219200"/>
            <a:ext cx="4038600" cy="369332"/>
          </a:xfrm>
          <a:prstGeom prst="rect">
            <a:avLst/>
          </a:prstGeom>
          <a:noFill/>
        </p:spPr>
        <p:txBody>
          <a:bodyPr wrap="square" rtlCol="0">
            <a:spAutoFit/>
          </a:bodyPr>
          <a:lstStyle/>
          <a:p>
            <a:r>
              <a:rPr lang="es-ES" dirty="0">
                <a:solidFill>
                  <a:schemeClr val="bg1"/>
                </a:solidFill>
              </a:rPr>
              <a:t>ROCKET SCIENCE WITH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94" y="1808479"/>
            <a:ext cx="3716020" cy="2598147"/>
          </a:xfrm>
          <a:prstGeom prst="rect">
            <a:avLst/>
          </a:prstGeom>
        </p:spPr>
        <p:txBody>
          <a:bodyPr vert="horz" wrap="square" lIns="0" tIns="12700" rIns="0" bIns="0" rtlCol="0">
            <a:spAutoFit/>
          </a:bodyPr>
          <a:lstStyle/>
          <a:p>
            <a:pPr marL="241300" marR="220345" indent="-228600">
              <a:lnSpc>
                <a:spcPct val="100000"/>
              </a:lnSpc>
              <a:spcBef>
                <a:spcPts val="100"/>
              </a:spcBef>
              <a:buFont typeface="Arial MT"/>
              <a:buChar char="•"/>
              <a:tabLst>
                <a:tab pos="240665" algn="l"/>
                <a:tab pos="241300" algn="l"/>
              </a:tabLst>
            </a:pPr>
            <a:r>
              <a:rPr lang="en-US" sz="2400" b="0" i="0" dirty="0">
                <a:solidFill>
                  <a:srgbClr val="0D0D0D"/>
                </a:solidFill>
                <a:effectLst/>
                <a:latin typeface="Söhne"/>
              </a:rPr>
              <a:t>Launch data for SpaceX is also available via Wikipedia, which can be downloaded, processed according to a specified flowchart, and then stored.</a:t>
            </a:r>
            <a:endParaRPr lang="en-US" sz="2200" dirty="0">
              <a:latin typeface="Microsoft Sans Serif"/>
              <a:cs typeface="Microsoft Sans Serif"/>
            </a:endParaRPr>
          </a:p>
        </p:txBody>
      </p:sp>
      <p:sp>
        <p:nvSpPr>
          <p:cNvPr id="4" name="object 4"/>
          <p:cNvSpPr txBox="1">
            <a:spLocks noGrp="1"/>
          </p:cNvSpPr>
          <p:nvPr>
            <p:ph type="title"/>
          </p:nvPr>
        </p:nvSpPr>
        <p:spPr>
          <a:xfrm>
            <a:off x="1001394" y="571753"/>
            <a:ext cx="5255895" cy="589280"/>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05" dirty="0"/>
              <a:t> </a:t>
            </a:r>
            <a:r>
              <a:rPr spc="-80" dirty="0"/>
              <a:t>Collection</a:t>
            </a:r>
            <a:r>
              <a:rPr spc="135" dirty="0"/>
              <a:t> </a:t>
            </a:r>
            <a:r>
              <a:rPr dirty="0"/>
              <a:t>-</a:t>
            </a:r>
            <a:r>
              <a:rPr spc="110" dirty="0"/>
              <a:t> </a:t>
            </a:r>
            <a:r>
              <a:rPr spc="-120" dirty="0"/>
              <a:t>Scraping</a:t>
            </a:r>
          </a:p>
        </p:txBody>
      </p:sp>
      <p:sp>
        <p:nvSpPr>
          <p:cNvPr id="6" name="object 6"/>
          <p:cNvSpPr txBox="1"/>
          <p:nvPr/>
        </p:nvSpPr>
        <p:spPr>
          <a:xfrm>
            <a:off x="7668710" y="1920653"/>
            <a:ext cx="1939925" cy="8207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12700" rIns="0" bIns="0" rtlCol="0">
            <a:spAutoFit/>
          </a:bodyPr>
          <a:lstStyle/>
          <a:p>
            <a:pPr algn="ctr">
              <a:lnSpc>
                <a:spcPts val="2060"/>
              </a:lnSpc>
              <a:spcBef>
                <a:spcPts val="100"/>
              </a:spcBef>
            </a:pPr>
            <a:r>
              <a:rPr lang="en-US" sz="1800" b="1" spc="-10" dirty="0">
                <a:solidFill>
                  <a:srgbClr val="FFFFFF"/>
                </a:solidFill>
                <a:latin typeface="Calibri"/>
                <a:cs typeface="Calibri"/>
              </a:rPr>
              <a:t>The Falcon 9 Launch Wiki page is requested.</a:t>
            </a:r>
            <a:endParaRPr lang="en-US" sz="1800" dirty="0">
              <a:latin typeface="Calibri"/>
              <a:cs typeface="Calibri"/>
            </a:endParaRPr>
          </a:p>
        </p:txBody>
      </p:sp>
      <p:pic>
        <p:nvPicPr>
          <p:cNvPr id="8" name="object 8"/>
          <p:cNvPicPr/>
          <p:nvPr/>
        </p:nvPicPr>
        <p:blipFill>
          <a:blip r:embed="rId2" cstate="print"/>
          <a:stretch>
            <a:fillRect/>
          </a:stretch>
        </p:blipFill>
        <p:spPr>
          <a:xfrm>
            <a:off x="8385624" y="2895738"/>
            <a:ext cx="503186" cy="424472"/>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0" name="object 10"/>
          <p:cNvSpPr txBox="1"/>
          <p:nvPr/>
        </p:nvSpPr>
        <p:spPr>
          <a:xfrm>
            <a:off x="7354189" y="3470909"/>
            <a:ext cx="2575560" cy="1036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39369" rIns="0" bIns="0" rtlCol="0">
            <a:spAutoFit/>
          </a:bodyPr>
          <a:lstStyle/>
          <a:p>
            <a:pPr marL="12700" marR="5080" algn="ctr">
              <a:lnSpc>
                <a:spcPct val="90300"/>
              </a:lnSpc>
              <a:spcBef>
                <a:spcPts val="309"/>
              </a:spcBef>
            </a:pPr>
            <a:r>
              <a:rPr lang="en-US" sz="1800" b="1" spc="-10" dirty="0">
                <a:solidFill>
                  <a:srgbClr val="FFFFFF"/>
                </a:solidFill>
                <a:latin typeface="Calibri"/>
                <a:cs typeface="Calibri"/>
              </a:rPr>
              <a:t>All column names or variable names are extracted from the HTML table header.</a:t>
            </a:r>
            <a:endParaRPr lang="en-US" sz="1800" dirty="0">
              <a:latin typeface="Calibri"/>
              <a:cs typeface="Calibri"/>
            </a:endParaRPr>
          </a:p>
        </p:txBody>
      </p:sp>
      <p:pic>
        <p:nvPicPr>
          <p:cNvPr id="12" name="object 12"/>
          <p:cNvPicPr/>
          <p:nvPr/>
        </p:nvPicPr>
        <p:blipFill>
          <a:blip r:embed="rId2" cstate="print"/>
          <a:stretch>
            <a:fillRect/>
          </a:stretch>
        </p:blipFill>
        <p:spPr>
          <a:xfrm>
            <a:off x="8385624" y="4566263"/>
            <a:ext cx="503186" cy="424472"/>
          </a:xfrm>
          <a:prstGeom prst="rect">
            <a:avLst/>
          </a:prstGeom>
        </p:spPr>
        <p:style>
          <a:lnRef idx="3">
            <a:schemeClr val="lt1"/>
          </a:lnRef>
          <a:fillRef idx="1">
            <a:schemeClr val="accent1"/>
          </a:fillRef>
          <a:effectRef idx="1">
            <a:schemeClr val="accent1"/>
          </a:effectRef>
          <a:fontRef idx="minor">
            <a:schemeClr val="lt1"/>
          </a:fontRef>
        </p:style>
      </p:pic>
      <p:sp>
        <p:nvSpPr>
          <p:cNvPr id="14" name="object 14"/>
          <p:cNvSpPr txBox="1"/>
          <p:nvPr/>
        </p:nvSpPr>
        <p:spPr>
          <a:xfrm>
            <a:off x="7453376" y="5049139"/>
            <a:ext cx="2373630" cy="1036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39369" rIns="0" bIns="0" rtlCol="0">
            <a:spAutoFit/>
          </a:bodyPr>
          <a:lstStyle/>
          <a:p>
            <a:pPr marL="12700" marR="5080" indent="8890" algn="ctr">
              <a:lnSpc>
                <a:spcPct val="90300"/>
              </a:lnSpc>
              <a:spcBef>
                <a:spcPts val="309"/>
              </a:spcBef>
            </a:pPr>
            <a:r>
              <a:rPr lang="en-US" sz="1800" b="1" spc="-15" dirty="0">
                <a:solidFill>
                  <a:srgbClr val="FFFFFF"/>
                </a:solidFill>
                <a:latin typeface="Calibri"/>
                <a:cs typeface="Calibri"/>
              </a:rPr>
              <a:t>A </a:t>
            </a:r>
            <a:r>
              <a:rPr lang="en-US" sz="1800" b="1" spc="-15" dirty="0" err="1">
                <a:solidFill>
                  <a:srgbClr val="FFFFFF"/>
                </a:solidFill>
                <a:latin typeface="Calibri"/>
                <a:cs typeface="Calibri"/>
              </a:rPr>
              <a:t>dataframe</a:t>
            </a:r>
            <a:r>
              <a:rPr lang="en-US" sz="1800" b="1" spc="-15" dirty="0">
                <a:solidFill>
                  <a:srgbClr val="FFFFFF"/>
                </a:solidFill>
                <a:latin typeface="Calibri"/>
                <a:cs typeface="Calibri"/>
              </a:rPr>
              <a:t> is then created by parsing the HTML tables that contain the launch data.</a:t>
            </a:r>
            <a:endParaRPr lang="en-US" sz="1800" dirty="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10</a:t>
            </a:fld>
            <a:endParaRPr sz="160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8555355" cy="3025828"/>
          </a:xfrm>
          <a:prstGeom prst="rect">
            <a:avLst/>
          </a:prstGeom>
        </p:spPr>
        <p:txBody>
          <a:bodyPr vert="horz" wrap="square" lIns="0" tIns="50165" rIns="0" bIns="0" rtlCol="0">
            <a:spAutoFit/>
          </a:bodyPr>
          <a:lstStyle/>
          <a:p>
            <a:pPr marL="241300" marR="173355" indent="-228600">
              <a:lnSpc>
                <a:spcPts val="2380"/>
              </a:lnSpc>
              <a:spcBef>
                <a:spcPts val="395"/>
              </a:spcBef>
              <a:buFont typeface="Arial MT"/>
              <a:buChar char="•"/>
              <a:tabLst>
                <a:tab pos="240665" algn="l"/>
                <a:tab pos="241300" algn="l"/>
              </a:tabLst>
            </a:pPr>
            <a:r>
              <a:rPr lang="en-US" sz="2200" spc="-30" dirty="0">
                <a:solidFill>
                  <a:srgbClr val="292929"/>
                </a:solidFill>
                <a:latin typeface="Microsoft Sans Serif"/>
                <a:cs typeface="Microsoft Sans Serif"/>
              </a:rPr>
              <a:t>The data analysis commenced with an Exploratory Data Analysis (EDA) on the collected information.</a:t>
            </a:r>
          </a:p>
          <a:p>
            <a:pPr marL="241300" marR="173355" indent="-228600">
              <a:lnSpc>
                <a:spcPts val="2380"/>
              </a:lnSpc>
              <a:spcBef>
                <a:spcPts val="395"/>
              </a:spcBef>
              <a:buFont typeface="Arial MT"/>
              <a:buChar char="•"/>
              <a:tabLst>
                <a:tab pos="240665" algn="l"/>
                <a:tab pos="241300" algn="l"/>
              </a:tabLst>
            </a:pPr>
            <a:endParaRPr lang="en-US" sz="2200" spc="-30" dirty="0">
              <a:solidFill>
                <a:srgbClr val="292929"/>
              </a:solidFill>
              <a:latin typeface="Microsoft Sans Serif"/>
              <a:cs typeface="Microsoft Sans Serif"/>
            </a:endParaRPr>
          </a:p>
          <a:p>
            <a:pPr marL="241300" marR="173355" indent="-228600">
              <a:lnSpc>
                <a:spcPts val="2380"/>
              </a:lnSpc>
              <a:spcBef>
                <a:spcPts val="395"/>
              </a:spcBef>
              <a:buFont typeface="Arial MT"/>
              <a:buChar char="•"/>
              <a:tabLst>
                <a:tab pos="240665" algn="l"/>
                <a:tab pos="241300" algn="l"/>
              </a:tabLst>
            </a:pPr>
            <a:r>
              <a:rPr lang="en-US" sz="2200" spc="-30" dirty="0">
                <a:solidFill>
                  <a:srgbClr val="292929"/>
                </a:solidFill>
                <a:latin typeface="Microsoft Sans Serif"/>
                <a:cs typeface="Microsoft Sans Serif"/>
              </a:rPr>
              <a:t>Subsequently, comprehensive summaries were compiled detailing the number of launches at each site, as well as the frequency of various orbits and mission outcomes for each orbit classification.</a:t>
            </a:r>
          </a:p>
          <a:p>
            <a:pPr marL="241300" marR="173355" indent="-228600">
              <a:lnSpc>
                <a:spcPts val="2380"/>
              </a:lnSpc>
              <a:spcBef>
                <a:spcPts val="395"/>
              </a:spcBef>
              <a:buFont typeface="Arial MT"/>
              <a:buChar char="•"/>
              <a:tabLst>
                <a:tab pos="240665" algn="l"/>
                <a:tab pos="241300" algn="l"/>
              </a:tabLst>
            </a:pPr>
            <a:endParaRPr lang="en-US" sz="2200" spc="-30" dirty="0">
              <a:solidFill>
                <a:srgbClr val="292929"/>
              </a:solidFill>
              <a:latin typeface="Microsoft Sans Serif"/>
              <a:cs typeface="Microsoft Sans Serif"/>
            </a:endParaRPr>
          </a:p>
          <a:p>
            <a:pPr marL="241300" marR="173355" indent="-228600">
              <a:lnSpc>
                <a:spcPts val="2380"/>
              </a:lnSpc>
              <a:spcBef>
                <a:spcPts val="395"/>
              </a:spcBef>
              <a:buFont typeface="Arial MT"/>
              <a:buChar char="•"/>
              <a:tabLst>
                <a:tab pos="240665" algn="l"/>
                <a:tab pos="241300" algn="l"/>
              </a:tabLst>
            </a:pPr>
            <a:r>
              <a:rPr lang="en-US" sz="2200" spc="-30" dirty="0">
                <a:solidFill>
                  <a:srgbClr val="292929"/>
                </a:solidFill>
                <a:latin typeface="Microsoft Sans Serif"/>
                <a:cs typeface="Microsoft Sans Serif"/>
              </a:rPr>
              <a:t>To conclude, a label describing the outcome of the landings was derived from the 'Outcome' column in the dataset</a:t>
            </a:r>
            <a:r>
              <a:rPr lang="en-US" sz="2200" spc="-70" dirty="0">
                <a:solidFill>
                  <a:srgbClr val="292929"/>
                </a:solidFill>
                <a:latin typeface="Microsoft Sans Serif"/>
                <a:cs typeface="Microsoft Sans Serif"/>
              </a:rPr>
              <a:t>.</a:t>
            </a:r>
            <a:endParaRPr lang="en-US" sz="2200" dirty="0">
              <a:latin typeface="Microsoft Sans Serif"/>
              <a:cs typeface="Microsoft Sans Serif"/>
            </a:endParaRPr>
          </a:p>
        </p:txBody>
      </p:sp>
      <p:sp>
        <p:nvSpPr>
          <p:cNvPr id="4" name="object 4"/>
          <p:cNvSpPr txBox="1">
            <a:spLocks noGrp="1"/>
          </p:cNvSpPr>
          <p:nvPr>
            <p:ph type="title"/>
          </p:nvPr>
        </p:nvSpPr>
        <p:spPr>
          <a:xfrm>
            <a:off x="848994" y="418528"/>
            <a:ext cx="3128010"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0" dirty="0"/>
              <a:t> </a:t>
            </a:r>
            <a:r>
              <a:rPr spc="-90" dirty="0"/>
              <a:t>Wrangling</a:t>
            </a:r>
          </a:p>
        </p:txBody>
      </p:sp>
      <p:sp>
        <p:nvSpPr>
          <p:cNvPr id="6" name="object 6"/>
          <p:cNvSpPr txBox="1"/>
          <p:nvPr/>
        </p:nvSpPr>
        <p:spPr>
          <a:xfrm>
            <a:off x="1295400" y="5181600"/>
            <a:ext cx="492125" cy="361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12700" rIns="0" bIns="0" rtlCol="0">
            <a:spAutoFit/>
          </a:bodyPr>
          <a:lstStyle/>
          <a:p>
            <a:pPr marL="12700">
              <a:lnSpc>
                <a:spcPct val="100000"/>
              </a:lnSpc>
              <a:spcBef>
                <a:spcPts val="100"/>
              </a:spcBef>
            </a:pPr>
            <a:r>
              <a:rPr sz="2200" spc="-5" dirty="0">
                <a:solidFill>
                  <a:srgbClr val="FFFFFF"/>
                </a:solidFill>
                <a:latin typeface="Calibri"/>
                <a:cs typeface="Calibri"/>
              </a:rPr>
              <a:t>E</a:t>
            </a:r>
            <a:r>
              <a:rPr sz="2200" spc="-30" dirty="0">
                <a:solidFill>
                  <a:srgbClr val="FFFFFF"/>
                </a:solidFill>
                <a:latin typeface="Calibri"/>
                <a:cs typeface="Calibri"/>
              </a:rPr>
              <a:t>D</a:t>
            </a:r>
            <a:r>
              <a:rPr sz="2200" dirty="0">
                <a:solidFill>
                  <a:srgbClr val="FFFFFF"/>
                </a:solidFill>
                <a:latin typeface="Calibri"/>
                <a:cs typeface="Calibri"/>
              </a:rPr>
              <a:t>A</a:t>
            </a:r>
            <a:endParaRPr sz="2200" dirty="0">
              <a:latin typeface="Calibri"/>
              <a:cs typeface="Calibri"/>
            </a:endParaRPr>
          </a:p>
        </p:txBody>
      </p:sp>
      <p:pic>
        <p:nvPicPr>
          <p:cNvPr id="7" name="object 7"/>
          <p:cNvPicPr/>
          <p:nvPr/>
        </p:nvPicPr>
        <p:blipFill>
          <a:blip r:embed="rId2" cstate="print"/>
          <a:stretch>
            <a:fillRect/>
          </a:stretch>
        </p:blipFill>
        <p:spPr>
          <a:xfrm>
            <a:off x="2362200" y="5082730"/>
            <a:ext cx="482866" cy="559054"/>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9" name="object 9"/>
          <p:cNvSpPr txBox="1"/>
          <p:nvPr/>
        </p:nvSpPr>
        <p:spPr>
          <a:xfrm>
            <a:off x="3581400" y="5181599"/>
            <a:ext cx="1841500" cy="361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12700" rIns="0" bIns="0" rtlCol="0">
            <a:spAutoFit/>
          </a:bodyPr>
          <a:lstStyle/>
          <a:p>
            <a:pPr marL="12700">
              <a:lnSpc>
                <a:spcPct val="100000"/>
              </a:lnSpc>
              <a:spcBef>
                <a:spcPts val="100"/>
              </a:spcBef>
            </a:pPr>
            <a:r>
              <a:rPr sz="2200" spc="-10" dirty="0">
                <a:solidFill>
                  <a:srgbClr val="FFFFFF"/>
                </a:solidFill>
                <a:latin typeface="Calibri"/>
                <a:cs typeface="Calibri"/>
              </a:rPr>
              <a:t>Summarizations</a:t>
            </a:r>
            <a:endParaRPr sz="2200" dirty="0">
              <a:latin typeface="Calibri"/>
              <a:cs typeface="Calibri"/>
            </a:endParaRPr>
          </a:p>
        </p:txBody>
      </p:sp>
      <p:pic>
        <p:nvPicPr>
          <p:cNvPr id="10" name="object 10"/>
          <p:cNvPicPr/>
          <p:nvPr/>
        </p:nvPicPr>
        <p:blipFill>
          <a:blip r:embed="rId2" cstate="print"/>
          <a:stretch>
            <a:fillRect/>
          </a:stretch>
        </p:blipFill>
        <p:spPr>
          <a:xfrm>
            <a:off x="6096000" y="5082729"/>
            <a:ext cx="482866" cy="559054"/>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2" name="object 12"/>
          <p:cNvSpPr txBox="1"/>
          <p:nvPr/>
        </p:nvSpPr>
        <p:spPr>
          <a:xfrm>
            <a:off x="7250486" y="4834562"/>
            <a:ext cx="1737360" cy="976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46355" rIns="0" bIns="0" rtlCol="0">
            <a:spAutoFit/>
          </a:bodyPr>
          <a:lstStyle/>
          <a:p>
            <a:pPr marL="12700" marR="5080" indent="1905" algn="ctr">
              <a:lnSpc>
                <a:spcPts val="2420"/>
              </a:lnSpc>
              <a:spcBef>
                <a:spcPts val="365"/>
              </a:spcBef>
            </a:pPr>
            <a:r>
              <a:rPr sz="2200" spc="-5" dirty="0">
                <a:solidFill>
                  <a:srgbClr val="FFFFFF"/>
                </a:solidFill>
                <a:latin typeface="Calibri"/>
                <a:cs typeface="Calibri"/>
              </a:rPr>
              <a:t>Creation </a:t>
            </a:r>
            <a:r>
              <a:rPr sz="2200" dirty="0">
                <a:solidFill>
                  <a:srgbClr val="FFFFFF"/>
                </a:solidFill>
                <a:latin typeface="Calibri"/>
                <a:cs typeface="Calibri"/>
              </a:rPr>
              <a:t>of </a:t>
            </a:r>
            <a:r>
              <a:rPr sz="2200" spc="5" dirty="0">
                <a:solidFill>
                  <a:srgbClr val="FFFFFF"/>
                </a:solidFill>
                <a:latin typeface="Calibri"/>
                <a:cs typeface="Calibri"/>
              </a:rPr>
              <a:t> </a:t>
            </a:r>
            <a:r>
              <a:rPr sz="2200" spc="-5" dirty="0">
                <a:solidFill>
                  <a:srgbClr val="FFFFFF"/>
                </a:solidFill>
                <a:latin typeface="Calibri"/>
                <a:cs typeface="Calibri"/>
              </a:rPr>
              <a:t>Landing </a:t>
            </a:r>
            <a:r>
              <a:rPr sz="2200" dirty="0">
                <a:solidFill>
                  <a:srgbClr val="FFFFFF"/>
                </a:solidFill>
                <a:latin typeface="Calibri"/>
                <a:cs typeface="Calibri"/>
              </a:rPr>
              <a:t> </a:t>
            </a:r>
            <a:r>
              <a:rPr sz="2200" spc="-10" dirty="0">
                <a:solidFill>
                  <a:srgbClr val="FFFFFF"/>
                </a:solidFill>
                <a:latin typeface="Calibri"/>
                <a:cs typeface="Calibri"/>
              </a:rPr>
              <a:t>Outcome</a:t>
            </a:r>
            <a:r>
              <a:rPr sz="2200" spc="-85" dirty="0">
                <a:solidFill>
                  <a:srgbClr val="FFFFFF"/>
                </a:solidFill>
                <a:latin typeface="Calibri"/>
                <a:cs typeface="Calibri"/>
              </a:rPr>
              <a:t> </a:t>
            </a:r>
            <a:r>
              <a:rPr sz="2200" spc="-5" dirty="0">
                <a:solidFill>
                  <a:srgbClr val="FFFFFF"/>
                </a:solidFill>
                <a:latin typeface="Calibri"/>
                <a:cs typeface="Calibri"/>
              </a:rPr>
              <a:t>Label</a:t>
            </a:r>
            <a:endParaRPr sz="2200" dirty="0">
              <a:latin typeface="Calibri"/>
              <a:cs typeface="Calibri"/>
            </a:endParaRPr>
          </a:p>
        </p:txBody>
      </p:sp>
      <p:sp>
        <p:nvSpPr>
          <p:cNvPr id="13" name="object 13"/>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11</a:t>
            </a:fld>
            <a:endParaRPr sz="1600">
              <a:latin typeface="Microsoft Sans Serif"/>
              <a:cs typeface="Microsoft Sans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4122" y="1219200"/>
            <a:ext cx="9497060" cy="3136756"/>
          </a:xfrm>
          <a:prstGeom prst="rect">
            <a:avLst/>
          </a:prstGeom>
        </p:spPr>
        <p:txBody>
          <a:bodyPr vert="horz" wrap="square" lIns="0" tIns="12700" rIns="0" bIns="0" rtlCol="0">
            <a:spAutoFit/>
          </a:bodyPr>
          <a:lstStyle/>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Scatterplots and </a:t>
            </a:r>
            <a:r>
              <a:rPr lang="en-US" sz="2200" spc="-130" dirty="0" err="1">
                <a:solidFill>
                  <a:srgbClr val="292929"/>
                </a:solidFill>
                <a:latin typeface="Microsoft Sans Serif"/>
                <a:cs typeface="Microsoft Sans Serif"/>
              </a:rPr>
              <a:t>barplots</a:t>
            </a:r>
            <a:r>
              <a:rPr lang="en-US" sz="2200" spc="-130" dirty="0">
                <a:solidFill>
                  <a:srgbClr val="292929"/>
                </a:solidFill>
                <a:latin typeface="Microsoft Sans Serif"/>
                <a:cs typeface="Microsoft Sans Serif"/>
              </a:rPr>
              <a:t> were employed as visual tools to investigate the correlations between various feature pairs in the dataset. These comparisons included:</a:t>
            </a:r>
          </a:p>
          <a:p>
            <a:pPr marL="241300" marR="1067435" indent="-228600">
              <a:lnSpc>
                <a:spcPct val="100000"/>
              </a:lnSpc>
              <a:spcBef>
                <a:spcPts val="100"/>
              </a:spcBef>
              <a:buFont typeface="Arial MT"/>
              <a:buChar char="•"/>
              <a:tabLst>
                <a:tab pos="240665" algn="l"/>
                <a:tab pos="241300" algn="l"/>
              </a:tabLst>
            </a:pPr>
            <a:endParaRPr lang="en-US" sz="2200" spc="-130" dirty="0">
              <a:solidFill>
                <a:srgbClr val="292929"/>
              </a:solidFill>
              <a:latin typeface="Microsoft Sans Serif"/>
              <a:cs typeface="Microsoft Sans Serif"/>
            </a:endParaRPr>
          </a:p>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The relationship between Payload Mass and Flight Number,</a:t>
            </a:r>
          </a:p>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The association of Launch Site with Flight Number,</a:t>
            </a:r>
          </a:p>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The correlation between Launch Site and Payload Mass,</a:t>
            </a:r>
          </a:p>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The interaction between Orbit type and Flight Number,</a:t>
            </a:r>
          </a:p>
          <a:p>
            <a:pPr marL="241300" marR="1067435" indent="-228600">
              <a:lnSpc>
                <a:spcPct val="100000"/>
              </a:lnSpc>
              <a:spcBef>
                <a:spcPts val="100"/>
              </a:spcBef>
              <a:buFont typeface="Arial MT"/>
              <a:buChar char="•"/>
              <a:tabLst>
                <a:tab pos="240665" algn="l"/>
                <a:tab pos="241300" algn="l"/>
              </a:tabLst>
            </a:pPr>
            <a:r>
              <a:rPr lang="en-US" sz="2200" spc="-130" dirty="0">
                <a:solidFill>
                  <a:srgbClr val="292929"/>
                </a:solidFill>
                <a:latin typeface="Microsoft Sans Serif"/>
                <a:cs typeface="Microsoft Sans Serif"/>
              </a:rPr>
              <a:t>And the relationship between the Payload characteristics and Orbit type.</a:t>
            </a:r>
            <a:endParaRPr lang="en-US" sz="1800" dirty="0">
              <a:latin typeface="Microsoft Sans Serif"/>
              <a:cs typeface="Microsoft Sans Serif"/>
            </a:endParaRPr>
          </a:p>
        </p:txBody>
      </p:sp>
      <p:pic>
        <p:nvPicPr>
          <p:cNvPr id="4" name="object 4"/>
          <p:cNvPicPr/>
          <p:nvPr/>
        </p:nvPicPr>
        <p:blipFill>
          <a:blip r:embed="rId2" cstate="print"/>
          <a:stretch>
            <a:fillRect/>
          </a:stretch>
        </p:blipFill>
        <p:spPr>
          <a:xfrm>
            <a:off x="228600" y="4447540"/>
            <a:ext cx="9441180" cy="2382520"/>
          </a:xfrm>
          <a:prstGeom prst="rect">
            <a:avLst/>
          </a:prstGeom>
        </p:spPr>
      </p:pic>
      <p:sp>
        <p:nvSpPr>
          <p:cNvPr id="5" name="object 5"/>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6" name="object 6"/>
          <p:cNvSpPr txBox="1">
            <a:spLocks noGrp="1"/>
          </p:cNvSpPr>
          <p:nvPr>
            <p:ph type="title"/>
          </p:nvPr>
        </p:nvSpPr>
        <p:spPr>
          <a:xfrm>
            <a:off x="848994" y="418528"/>
            <a:ext cx="563054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120" dirty="0"/>
              <a:t> </a:t>
            </a:r>
            <a:r>
              <a:rPr spc="5" dirty="0"/>
              <a:t>with</a:t>
            </a:r>
            <a:r>
              <a:rPr spc="120" dirty="0"/>
              <a:t> </a:t>
            </a:r>
            <a:r>
              <a:rPr spc="-120" dirty="0"/>
              <a:t>Data</a:t>
            </a:r>
            <a:r>
              <a:rPr spc="135" dirty="0"/>
              <a:t> </a:t>
            </a:r>
            <a:r>
              <a:rPr spc="-75" dirty="0"/>
              <a:t>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343067"/>
            <a:ext cx="10532745" cy="4314643"/>
          </a:xfrm>
          <a:prstGeom prst="rect">
            <a:avLst/>
          </a:prstGeom>
        </p:spPr>
        <p:txBody>
          <a:bodyPr vert="horz" wrap="square" lIns="0" tIns="112395" rIns="0" bIns="0" rtlCol="0">
            <a:spAutoFit/>
          </a:bodyPr>
          <a:lstStyle/>
          <a:p>
            <a:pPr marL="241300" indent="-228600">
              <a:lnSpc>
                <a:spcPct val="100000"/>
              </a:lnSpc>
              <a:spcBef>
                <a:spcPts val="885"/>
              </a:spcBef>
              <a:buFont typeface="Arial MT"/>
              <a:buChar char="•"/>
              <a:tabLst>
                <a:tab pos="240665" algn="l"/>
                <a:tab pos="241300" algn="l"/>
              </a:tabLst>
            </a:pPr>
            <a:r>
              <a:rPr lang="en-US" sz="2200" spc="-145" dirty="0">
                <a:solidFill>
                  <a:srgbClr val="292929"/>
                </a:solidFill>
                <a:latin typeface="Microsoft Sans Serif"/>
                <a:cs typeface="Microsoft Sans Serif"/>
              </a:rPr>
              <a:t>The executed SQL queries included:</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Retrieval of the distinct names of launch sites used in space missions.</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Identification of the top five launch sites with names starting with 'CCA'.</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Calculation of the total payload mass lifted by NASA (CRS) mission boosters.</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Computation of the average payload mass hoisted by the Falcon 9 version 1.1 booster.</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Determination of the date on which the inaugural successful landing on a ground pad occurred.</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Compilation of the list of boosters that successfully landed on a drone ship carrying a payload mass between 4000 and 6000 kg.</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Tallying the total mission outcomes, categorized into successes and failures.</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Identification of the booster versions that have transported the heaviest payloads.</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Analysis of failed landing outcomes on drone ships, including specific booster versions and launch site names, within the year 2015.</a:t>
            </a:r>
          </a:p>
          <a:p>
            <a:pPr marL="698500" lvl="1" indent="-228600">
              <a:spcBef>
                <a:spcPts val="885"/>
              </a:spcBef>
              <a:buFont typeface="Arial MT"/>
              <a:buChar char="•"/>
              <a:tabLst>
                <a:tab pos="240665" algn="l"/>
                <a:tab pos="241300" algn="l"/>
              </a:tabLst>
            </a:pPr>
            <a:r>
              <a:rPr lang="en-US" sz="1600" spc="-145" dirty="0">
                <a:solidFill>
                  <a:srgbClr val="292929"/>
                </a:solidFill>
                <a:latin typeface="Microsoft Sans Serif"/>
                <a:cs typeface="Microsoft Sans Serif"/>
              </a:rPr>
              <a:t>Ranking of landing outcomes, such as failures on drone ships or successes on ground pads, within the timeframe from June 4, 2010, to March 20, 2017.                                                          														</a:t>
            </a:r>
            <a:r>
              <a:rPr sz="1600" spc="65" dirty="0">
                <a:solidFill>
                  <a:srgbClr val="1C7CDB"/>
                </a:solidFill>
                <a:latin typeface="Microsoft Sans Serif"/>
                <a:cs typeface="Microsoft Sans Serif"/>
              </a:rPr>
              <a:t>13</a:t>
            </a:r>
            <a:endParaRPr sz="1600" dirty="0">
              <a:latin typeface="Microsoft Sans Serif"/>
              <a:cs typeface="Microsoft Sans Serif"/>
            </a:endParaRPr>
          </a:p>
        </p:txBody>
      </p:sp>
      <p:sp>
        <p:nvSpPr>
          <p:cNvPr id="3" name="object 3"/>
          <p:cNvSpPr txBox="1">
            <a:spLocks noGrp="1"/>
          </p:cNvSpPr>
          <p:nvPr>
            <p:ph type="title"/>
          </p:nvPr>
        </p:nvSpPr>
        <p:spPr>
          <a:xfrm>
            <a:off x="848994" y="418782"/>
            <a:ext cx="283527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95" dirty="0"/>
              <a:t> </a:t>
            </a:r>
            <a:r>
              <a:rPr spc="5" dirty="0"/>
              <a:t>with</a:t>
            </a:r>
            <a:r>
              <a:rPr spc="95" dirty="0"/>
              <a:t> </a:t>
            </a:r>
            <a:r>
              <a:rPr spc="-325" dirty="0"/>
              <a:t>SQL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57" y="1649793"/>
            <a:ext cx="10246360" cy="3726661"/>
          </a:xfrm>
          <a:prstGeom prst="rect">
            <a:avLst/>
          </a:prstGeom>
        </p:spPr>
        <p:txBody>
          <a:bodyPr vert="horz" wrap="square" lIns="0" tIns="180340" rIns="0" bIns="0" rtlCol="0">
            <a:spAutoFit/>
          </a:bodyPr>
          <a:lstStyle/>
          <a:p>
            <a:pPr marL="241300" indent="-228600">
              <a:lnSpc>
                <a:spcPct val="100000"/>
              </a:lnSpc>
              <a:spcBef>
                <a:spcPts val="1420"/>
              </a:spcBef>
              <a:buFont typeface="Arial MT"/>
              <a:buChar char="•"/>
              <a:tabLst>
                <a:tab pos="241300" algn="l"/>
              </a:tabLst>
            </a:pPr>
            <a:r>
              <a:rPr lang="en-US" sz="2600" spc="-90" dirty="0">
                <a:solidFill>
                  <a:srgbClr val="292929"/>
                </a:solidFill>
                <a:latin typeface="Microsoft Sans Serif"/>
                <a:cs typeface="Microsoft Sans Serif"/>
              </a:rPr>
              <a:t>Within Folium Maps, the following visual elements were utilized:</a:t>
            </a:r>
          </a:p>
          <a:p>
            <a:pPr marL="241300" indent="-228600">
              <a:lnSpc>
                <a:spcPct val="100000"/>
              </a:lnSpc>
              <a:spcBef>
                <a:spcPts val="1420"/>
              </a:spcBef>
              <a:buFont typeface="Arial MT"/>
              <a:buChar char="•"/>
              <a:tabLst>
                <a:tab pos="241300" algn="l"/>
              </a:tabLst>
            </a:pPr>
            <a:endParaRPr lang="en-US" sz="2600" spc="-90" dirty="0">
              <a:solidFill>
                <a:srgbClr val="292929"/>
              </a:solidFill>
              <a:latin typeface="Microsoft Sans Serif"/>
              <a:cs typeface="Microsoft Sans Serif"/>
            </a:endParaRPr>
          </a:p>
          <a:p>
            <a:pPr marL="698500" lvl="1" indent="-228600">
              <a:spcBef>
                <a:spcPts val="1420"/>
              </a:spcBef>
              <a:buFont typeface="Arial MT"/>
              <a:buChar char="•"/>
              <a:tabLst>
                <a:tab pos="241300" algn="l"/>
              </a:tabLst>
            </a:pPr>
            <a:r>
              <a:rPr lang="en-US" sz="2000" spc="-90" dirty="0">
                <a:solidFill>
                  <a:srgbClr val="292929"/>
                </a:solidFill>
                <a:latin typeface="Microsoft Sans Serif"/>
                <a:cs typeface="Microsoft Sans Serif"/>
              </a:rPr>
              <a:t>Markers were placed to denote specific points of interest, such as launch sites.</a:t>
            </a:r>
          </a:p>
          <a:p>
            <a:pPr marL="698500" lvl="1" indent="-228600">
              <a:spcBef>
                <a:spcPts val="1420"/>
              </a:spcBef>
              <a:buFont typeface="Arial MT"/>
              <a:buChar char="•"/>
              <a:tabLst>
                <a:tab pos="241300" algn="l"/>
              </a:tabLst>
            </a:pPr>
            <a:r>
              <a:rPr lang="en-US" sz="2000" spc="-90" dirty="0">
                <a:solidFill>
                  <a:srgbClr val="292929"/>
                </a:solidFill>
                <a:latin typeface="Microsoft Sans Serif"/>
                <a:cs typeface="Microsoft Sans Serif"/>
              </a:rPr>
              <a:t>Circles were drawn to highlight significant areas situated at particular coordinates, for instance, the NASA Johnson Space Center.</a:t>
            </a:r>
          </a:p>
          <a:p>
            <a:pPr marL="698500" lvl="1" indent="-228600">
              <a:spcBef>
                <a:spcPts val="1420"/>
              </a:spcBef>
              <a:buFont typeface="Arial MT"/>
              <a:buChar char="•"/>
              <a:tabLst>
                <a:tab pos="241300" algn="l"/>
              </a:tabLst>
            </a:pPr>
            <a:r>
              <a:rPr lang="en-US" sz="2000" spc="-90" dirty="0">
                <a:solidFill>
                  <a:srgbClr val="292929"/>
                </a:solidFill>
                <a:latin typeface="Microsoft Sans Serif"/>
                <a:cs typeface="Microsoft Sans Serif"/>
              </a:rPr>
              <a:t>Marker clusters were created to represent collections of events situated at the same coordinates, which could be launches occurring at a single launch site.</a:t>
            </a:r>
          </a:p>
          <a:p>
            <a:pPr marL="698500" lvl="1" indent="-228600">
              <a:spcBef>
                <a:spcPts val="1420"/>
              </a:spcBef>
              <a:buFont typeface="Arial MT"/>
              <a:buChar char="•"/>
              <a:tabLst>
                <a:tab pos="241300" algn="l"/>
              </a:tabLst>
            </a:pPr>
            <a:r>
              <a:rPr lang="en-US" sz="2000" spc="-90" dirty="0">
                <a:solidFill>
                  <a:srgbClr val="292929"/>
                </a:solidFill>
                <a:latin typeface="Microsoft Sans Serif"/>
                <a:cs typeface="Microsoft Sans Serif"/>
              </a:rPr>
              <a:t>Lines were incorporated to graphically represent the distances between pairs of coordinates.</a:t>
            </a:r>
            <a:endParaRPr lang="en-US" sz="2000" dirty="0">
              <a:latin typeface="Microsoft Sans Serif"/>
              <a:cs typeface="Microsoft Sans Serif"/>
            </a:endParaRPr>
          </a:p>
        </p:txBody>
      </p:sp>
      <p:sp>
        <p:nvSpPr>
          <p:cNvPr id="4" name="object 4"/>
          <p:cNvSpPr txBox="1">
            <a:spLocks noGrp="1"/>
          </p:cNvSpPr>
          <p:nvPr>
            <p:ph type="title"/>
          </p:nvPr>
        </p:nvSpPr>
        <p:spPr>
          <a:xfrm>
            <a:off x="848994" y="418782"/>
            <a:ext cx="7350125"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175" dirty="0"/>
              <a:t>an</a:t>
            </a:r>
            <a:r>
              <a:rPr spc="110" dirty="0"/>
              <a:t> </a:t>
            </a:r>
            <a:r>
              <a:rPr spc="-80" dirty="0"/>
              <a:t>Interactive</a:t>
            </a:r>
            <a:r>
              <a:rPr spc="120" dirty="0"/>
              <a:t> </a:t>
            </a:r>
            <a:r>
              <a:rPr spc="-145" dirty="0"/>
              <a:t>Map</a:t>
            </a:r>
            <a:r>
              <a:rPr spc="125" dirty="0"/>
              <a:t> </a:t>
            </a:r>
            <a:r>
              <a:rPr spc="5" dirty="0"/>
              <a:t>with</a:t>
            </a:r>
            <a:r>
              <a:rPr spc="140" dirty="0"/>
              <a:t> </a:t>
            </a:r>
            <a:r>
              <a:rPr spc="-95" dirty="0"/>
              <a:t>Folium</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14</a:t>
            </a:fld>
            <a:endParaRPr spc="7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288145" cy="3123932"/>
          </a:xfrm>
          <a:prstGeom prst="rect">
            <a:avLst/>
          </a:prstGeom>
        </p:spPr>
        <p:txBody>
          <a:bodyPr vert="horz" wrap="square" lIns="0" tIns="12700" rIns="0" bIns="0" rtlCol="0">
            <a:spAutoFit/>
          </a:bodyPr>
          <a:lstStyle/>
          <a:p>
            <a:pPr marL="12700">
              <a:lnSpc>
                <a:spcPct val="100000"/>
              </a:lnSpc>
              <a:spcBef>
                <a:spcPts val="100"/>
              </a:spcBef>
              <a:tabLst>
                <a:tab pos="240665" algn="l"/>
                <a:tab pos="241300" algn="l"/>
              </a:tabLst>
            </a:pPr>
            <a:r>
              <a:rPr lang="en-US" sz="2200" spc="-145" dirty="0">
                <a:solidFill>
                  <a:srgbClr val="292929"/>
                </a:solidFill>
                <a:latin typeface="Microsoft Sans Serif"/>
                <a:cs typeface="Microsoft Sans Serif"/>
              </a:rPr>
              <a:t>For the purpose of data visualization, the following graphical representations were utilized:</a:t>
            </a:r>
          </a:p>
          <a:p>
            <a:pPr marL="241300" indent="-228600">
              <a:lnSpc>
                <a:spcPct val="100000"/>
              </a:lnSpc>
              <a:spcBef>
                <a:spcPts val="100"/>
              </a:spcBef>
              <a:buFont typeface="Arial MT"/>
              <a:buChar char="•"/>
              <a:tabLst>
                <a:tab pos="240665" algn="l"/>
                <a:tab pos="241300" algn="l"/>
              </a:tabLst>
            </a:pPr>
            <a:endParaRPr lang="en-US" sz="2200" spc="-145" dirty="0">
              <a:solidFill>
                <a:srgbClr val="292929"/>
              </a:solidFill>
              <a:latin typeface="Microsoft Sans Serif"/>
              <a:cs typeface="Microsoft Sans Serif"/>
            </a:endParaRPr>
          </a:p>
          <a:p>
            <a:pPr marL="698500" lvl="1" indent="-228600">
              <a:spcBef>
                <a:spcPts val="100"/>
              </a:spcBef>
              <a:buFont typeface="Arial MT"/>
              <a:buChar char="•"/>
              <a:tabLst>
                <a:tab pos="240665" algn="l"/>
                <a:tab pos="241300" algn="l"/>
              </a:tabLst>
            </a:pPr>
            <a:r>
              <a:rPr lang="en-US" sz="2200" spc="-145" dirty="0">
                <a:solidFill>
                  <a:srgbClr val="292929"/>
                </a:solidFill>
                <a:latin typeface="Microsoft Sans Serif"/>
                <a:cs typeface="Microsoft Sans Serif"/>
              </a:rPr>
              <a:t>Graphs depicting the percentage of launches that occurred at each site.</a:t>
            </a:r>
          </a:p>
          <a:p>
            <a:pPr marL="698500" lvl="1" indent="-228600">
              <a:spcBef>
                <a:spcPts val="100"/>
              </a:spcBef>
              <a:buFont typeface="Arial MT"/>
              <a:buChar char="•"/>
              <a:tabLst>
                <a:tab pos="240665" algn="l"/>
                <a:tab pos="241300" algn="l"/>
              </a:tabLst>
            </a:pPr>
            <a:r>
              <a:rPr lang="en-US" sz="2200" spc="-145" dirty="0">
                <a:solidFill>
                  <a:srgbClr val="292929"/>
                </a:solidFill>
                <a:latin typeface="Microsoft Sans Serif"/>
                <a:cs typeface="Microsoft Sans Serif"/>
              </a:rPr>
              <a:t>Plots showing the range of payloads.</a:t>
            </a:r>
          </a:p>
          <a:p>
            <a:pPr marL="469900" lvl="1">
              <a:spcBef>
                <a:spcPts val="100"/>
              </a:spcBef>
              <a:tabLst>
                <a:tab pos="240665" algn="l"/>
                <a:tab pos="241300" algn="l"/>
              </a:tabLst>
            </a:pPr>
            <a:endParaRPr lang="en-US" sz="2200" spc="-145" dirty="0">
              <a:solidFill>
                <a:srgbClr val="292929"/>
              </a:solidFill>
              <a:latin typeface="Microsoft Sans Serif"/>
              <a:cs typeface="Microsoft Sans Serif"/>
            </a:endParaRPr>
          </a:p>
          <a:p>
            <a:pPr marL="12700">
              <a:lnSpc>
                <a:spcPct val="100000"/>
              </a:lnSpc>
              <a:spcBef>
                <a:spcPts val="100"/>
              </a:spcBef>
              <a:tabLst>
                <a:tab pos="240665" algn="l"/>
                <a:tab pos="241300" algn="l"/>
              </a:tabLst>
            </a:pPr>
            <a:r>
              <a:rPr lang="en-US" sz="2200" spc="-145" dirty="0">
                <a:solidFill>
                  <a:srgbClr val="292929"/>
                </a:solidFill>
                <a:latin typeface="Microsoft Sans Serif"/>
                <a:cs typeface="Microsoft Sans Serif"/>
              </a:rPr>
              <a:t>Together, these graphical elements facilitated a swift examination of the correlation between the payloads and the launch sites. This, in turn, aided in determining the most optimal launch locations based on the varying payload requirements.</a:t>
            </a:r>
            <a:endParaRPr lang="en-US" sz="2200" dirty="0">
              <a:latin typeface="Microsoft Sans Serif"/>
              <a:cs typeface="Microsoft Sans Serif"/>
            </a:endParaRPr>
          </a:p>
        </p:txBody>
      </p:sp>
      <p:sp>
        <p:nvSpPr>
          <p:cNvPr id="4" name="object 4"/>
          <p:cNvSpPr txBox="1">
            <a:spLocks noGrp="1"/>
          </p:cNvSpPr>
          <p:nvPr>
            <p:ph type="title"/>
          </p:nvPr>
        </p:nvSpPr>
        <p:spPr>
          <a:xfrm>
            <a:off x="848994" y="418528"/>
            <a:ext cx="7147559"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245" dirty="0"/>
              <a:t>a</a:t>
            </a:r>
            <a:r>
              <a:rPr spc="120" dirty="0"/>
              <a:t> </a:t>
            </a:r>
            <a:r>
              <a:rPr spc="-100" dirty="0"/>
              <a:t>Dashboard</a:t>
            </a:r>
            <a:r>
              <a:rPr spc="135" dirty="0"/>
              <a:t> </a:t>
            </a:r>
            <a:r>
              <a:rPr spc="5" dirty="0"/>
              <a:t>with</a:t>
            </a:r>
            <a:r>
              <a:rPr spc="150" dirty="0"/>
              <a:t> </a:t>
            </a:r>
            <a:r>
              <a:rPr spc="-55" dirty="0"/>
              <a:t>Plotly</a:t>
            </a:r>
            <a:r>
              <a:rPr spc="130" dirty="0"/>
              <a:t> </a:t>
            </a:r>
            <a:r>
              <a:rPr spc="-175" dirty="0"/>
              <a:t>Dash</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15</a:t>
            </a:fld>
            <a:endParaRPr spc="7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55785" cy="2108269"/>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en-US" sz="2200" spc="-60" dirty="0">
                <a:solidFill>
                  <a:srgbClr val="292929"/>
                </a:solidFill>
                <a:latin typeface="Microsoft Sans Serif"/>
                <a:cs typeface="Microsoft Sans Serif"/>
              </a:rPr>
              <a:t>A comparative analysis was conducted on four different classification models:</a:t>
            </a:r>
          </a:p>
          <a:p>
            <a:pPr marL="241300" marR="5080" indent="-228600">
              <a:lnSpc>
                <a:spcPct val="100000"/>
              </a:lnSpc>
              <a:spcBef>
                <a:spcPts val="100"/>
              </a:spcBef>
              <a:buFont typeface="Arial MT"/>
              <a:buChar char="•"/>
              <a:tabLst>
                <a:tab pos="240665" algn="l"/>
                <a:tab pos="241300" algn="l"/>
              </a:tabLst>
            </a:pPr>
            <a:endParaRPr lang="en-US" sz="2200" spc="-60" dirty="0">
              <a:solidFill>
                <a:srgbClr val="292929"/>
              </a:solidFill>
              <a:latin typeface="Microsoft Sans Serif"/>
              <a:cs typeface="Microsoft Sans Serif"/>
            </a:endParaRPr>
          </a:p>
          <a:p>
            <a:pPr marL="698500" marR="5080" lvl="1" indent="-228600">
              <a:spcBef>
                <a:spcPts val="100"/>
              </a:spcBef>
              <a:buFont typeface="Arial MT"/>
              <a:buChar char="•"/>
              <a:tabLst>
                <a:tab pos="240665" algn="l"/>
                <a:tab pos="241300" algn="l"/>
              </a:tabLst>
            </a:pPr>
            <a:r>
              <a:rPr lang="en-US" sz="2200" spc="-60" dirty="0">
                <a:solidFill>
                  <a:srgbClr val="292929"/>
                </a:solidFill>
                <a:latin typeface="Microsoft Sans Serif"/>
                <a:cs typeface="Microsoft Sans Serif"/>
              </a:rPr>
              <a:t>Logistic Regression</a:t>
            </a:r>
          </a:p>
          <a:p>
            <a:pPr marL="698500" marR="5080" lvl="1" indent="-228600">
              <a:spcBef>
                <a:spcPts val="100"/>
              </a:spcBef>
              <a:buFont typeface="Arial MT"/>
              <a:buChar char="•"/>
              <a:tabLst>
                <a:tab pos="240665" algn="l"/>
                <a:tab pos="241300" algn="l"/>
              </a:tabLst>
            </a:pPr>
            <a:r>
              <a:rPr lang="en-US" sz="2200" spc="-60" dirty="0">
                <a:solidFill>
                  <a:srgbClr val="292929"/>
                </a:solidFill>
                <a:latin typeface="Microsoft Sans Serif"/>
                <a:cs typeface="Microsoft Sans Serif"/>
              </a:rPr>
              <a:t>Support Vector Machine (SVM)</a:t>
            </a:r>
          </a:p>
          <a:p>
            <a:pPr marL="698500" marR="5080" lvl="1" indent="-228600">
              <a:spcBef>
                <a:spcPts val="100"/>
              </a:spcBef>
              <a:buFont typeface="Arial MT"/>
              <a:buChar char="•"/>
              <a:tabLst>
                <a:tab pos="240665" algn="l"/>
                <a:tab pos="241300" algn="l"/>
              </a:tabLst>
            </a:pPr>
            <a:r>
              <a:rPr lang="en-US" sz="2200" spc="-60" dirty="0">
                <a:solidFill>
                  <a:srgbClr val="292929"/>
                </a:solidFill>
                <a:latin typeface="Microsoft Sans Serif"/>
                <a:cs typeface="Microsoft Sans Serif"/>
              </a:rPr>
              <a:t>Decision Tree</a:t>
            </a:r>
          </a:p>
          <a:p>
            <a:pPr marL="698500" marR="5080" lvl="1" indent="-228600">
              <a:spcBef>
                <a:spcPts val="100"/>
              </a:spcBef>
              <a:buFont typeface="Arial MT"/>
              <a:buChar char="•"/>
              <a:tabLst>
                <a:tab pos="240665" algn="l"/>
                <a:tab pos="241300" algn="l"/>
              </a:tabLst>
            </a:pPr>
            <a:r>
              <a:rPr lang="en-US" sz="2200" spc="-60" dirty="0">
                <a:solidFill>
                  <a:srgbClr val="292929"/>
                </a:solidFill>
                <a:latin typeface="Microsoft Sans Serif"/>
                <a:cs typeface="Microsoft Sans Serif"/>
              </a:rPr>
              <a:t>K Nearest Neighbors (KNN)</a:t>
            </a:r>
            <a:endParaRPr lang="en-US" sz="2200" dirty="0">
              <a:latin typeface="Microsoft Sans Serif"/>
              <a:cs typeface="Microsoft Sans Serif"/>
            </a:endParaRPr>
          </a:p>
        </p:txBody>
      </p:sp>
      <p:sp>
        <p:nvSpPr>
          <p:cNvPr id="4" name="object 4"/>
          <p:cNvSpPr txBox="1">
            <a:spLocks noGrp="1"/>
          </p:cNvSpPr>
          <p:nvPr>
            <p:ph type="title"/>
          </p:nvPr>
        </p:nvSpPr>
        <p:spPr>
          <a:xfrm>
            <a:off x="848994" y="418528"/>
            <a:ext cx="6752590" cy="589915"/>
          </a:xfrm>
          <a:prstGeom prst="rect">
            <a:avLst/>
          </a:prstGeom>
        </p:spPr>
        <p:txBody>
          <a:bodyPr vert="horz" wrap="square" lIns="0" tIns="12700" rIns="0" bIns="0" rtlCol="0">
            <a:spAutoFit/>
          </a:bodyPr>
          <a:lstStyle/>
          <a:p>
            <a:pPr marL="12700">
              <a:lnSpc>
                <a:spcPct val="100000"/>
              </a:lnSpc>
              <a:spcBef>
                <a:spcPts val="100"/>
              </a:spcBef>
            </a:pPr>
            <a:r>
              <a:rPr spc="-85" dirty="0"/>
              <a:t>Predictive</a:t>
            </a:r>
            <a:r>
              <a:rPr spc="114" dirty="0"/>
              <a:t> </a:t>
            </a:r>
            <a:r>
              <a:rPr spc="-130" dirty="0"/>
              <a:t>Analysis</a:t>
            </a:r>
            <a:r>
              <a:rPr spc="120" dirty="0"/>
              <a:t> </a:t>
            </a:r>
            <a:r>
              <a:rPr spc="-120" dirty="0"/>
              <a:t>(Classification)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16</a:t>
            </a:fld>
            <a:endParaRPr spc="75" dirty="0"/>
          </a:p>
        </p:txBody>
      </p:sp>
      <p:sp>
        <p:nvSpPr>
          <p:cNvPr id="6" name="object 6"/>
          <p:cNvSpPr txBox="1"/>
          <p:nvPr/>
        </p:nvSpPr>
        <p:spPr>
          <a:xfrm>
            <a:off x="889953" y="4421187"/>
            <a:ext cx="1953260" cy="975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45720" rIns="0" bIns="0" rtlCol="0">
            <a:spAutoFit/>
          </a:bodyPr>
          <a:lstStyle/>
          <a:p>
            <a:pPr marL="12700" marR="5080" algn="ctr">
              <a:lnSpc>
                <a:spcPts val="2420"/>
              </a:lnSpc>
              <a:spcBef>
                <a:spcPts val="360"/>
              </a:spcBef>
            </a:pPr>
            <a:r>
              <a:rPr sz="2200" spc="-10" dirty="0">
                <a:solidFill>
                  <a:srgbClr val="FFFFFF"/>
                </a:solidFill>
                <a:latin typeface="Calibri"/>
                <a:cs typeface="Calibri"/>
              </a:rPr>
              <a:t>Data</a:t>
            </a:r>
            <a:r>
              <a:rPr sz="2200" spc="-95" dirty="0">
                <a:solidFill>
                  <a:srgbClr val="FFFFFF"/>
                </a:solidFill>
                <a:latin typeface="Calibri"/>
                <a:cs typeface="Calibri"/>
              </a:rPr>
              <a:t> </a:t>
            </a:r>
            <a:r>
              <a:rPr sz="2200" spc="-10" dirty="0">
                <a:solidFill>
                  <a:srgbClr val="FFFFFF"/>
                </a:solidFill>
                <a:latin typeface="Calibri"/>
                <a:cs typeface="Calibri"/>
              </a:rPr>
              <a:t>preparation </a:t>
            </a:r>
            <a:r>
              <a:rPr sz="2200" spc="-484" dirty="0">
                <a:solidFill>
                  <a:srgbClr val="FFFFFF"/>
                </a:solidFill>
                <a:latin typeface="Calibri"/>
                <a:cs typeface="Calibri"/>
              </a:rPr>
              <a:t> </a:t>
            </a:r>
            <a:r>
              <a:rPr sz="2200" dirty="0">
                <a:solidFill>
                  <a:srgbClr val="FFFFFF"/>
                </a:solidFill>
                <a:latin typeface="Calibri"/>
                <a:cs typeface="Calibri"/>
              </a:rPr>
              <a:t>and </a:t>
            </a:r>
            <a:r>
              <a:rPr sz="2200" spc="5" dirty="0">
                <a:solidFill>
                  <a:srgbClr val="FFFFFF"/>
                </a:solidFill>
                <a:latin typeface="Calibri"/>
                <a:cs typeface="Calibri"/>
              </a:rPr>
              <a:t> </a:t>
            </a:r>
            <a:r>
              <a:rPr sz="2200" spc="-15" dirty="0">
                <a:solidFill>
                  <a:srgbClr val="FFFFFF"/>
                </a:solidFill>
                <a:latin typeface="Calibri"/>
                <a:cs typeface="Calibri"/>
              </a:rPr>
              <a:t>standardization</a:t>
            </a:r>
            <a:endParaRPr sz="2200" dirty="0">
              <a:latin typeface="Calibri"/>
              <a:cs typeface="Calibri"/>
            </a:endParaRPr>
          </a:p>
        </p:txBody>
      </p:sp>
      <p:pic>
        <p:nvPicPr>
          <p:cNvPr id="7" name="object 7"/>
          <p:cNvPicPr/>
          <p:nvPr/>
        </p:nvPicPr>
        <p:blipFill>
          <a:blip r:embed="rId2" cstate="print"/>
          <a:stretch>
            <a:fillRect/>
          </a:stretch>
        </p:blipFill>
        <p:spPr>
          <a:xfrm>
            <a:off x="3342641" y="4616107"/>
            <a:ext cx="556526" cy="647979"/>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9" name="object 9"/>
          <p:cNvSpPr txBox="1"/>
          <p:nvPr/>
        </p:nvSpPr>
        <p:spPr>
          <a:xfrm>
            <a:off x="4267200" y="4267200"/>
            <a:ext cx="2157095" cy="12839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40640" rIns="0" bIns="0" rtlCol="0">
            <a:spAutoFit/>
          </a:bodyPr>
          <a:lstStyle/>
          <a:p>
            <a:pPr marL="12065" marR="5080" algn="ctr">
              <a:lnSpc>
                <a:spcPct val="91700"/>
              </a:lnSpc>
              <a:spcBef>
                <a:spcPts val="320"/>
              </a:spcBef>
            </a:pPr>
            <a:r>
              <a:rPr sz="2200" spc="-55" dirty="0">
                <a:solidFill>
                  <a:srgbClr val="FFFFFF"/>
                </a:solidFill>
                <a:latin typeface="Calibri"/>
                <a:cs typeface="Calibri"/>
              </a:rPr>
              <a:t>Test</a:t>
            </a:r>
            <a:r>
              <a:rPr sz="2200" spc="-40" dirty="0">
                <a:solidFill>
                  <a:srgbClr val="FFFFFF"/>
                </a:solidFill>
                <a:latin typeface="Calibri"/>
                <a:cs typeface="Calibri"/>
              </a:rPr>
              <a:t> </a:t>
            </a:r>
            <a:r>
              <a:rPr sz="2200" spc="-5" dirty="0">
                <a:solidFill>
                  <a:srgbClr val="FFFFFF"/>
                </a:solidFill>
                <a:latin typeface="Calibri"/>
                <a:cs typeface="Calibri"/>
              </a:rPr>
              <a:t>of</a:t>
            </a:r>
            <a:r>
              <a:rPr sz="2200" spc="-20" dirty="0">
                <a:solidFill>
                  <a:srgbClr val="FFFFFF"/>
                </a:solidFill>
                <a:latin typeface="Calibri"/>
                <a:cs typeface="Calibri"/>
              </a:rPr>
              <a:t> </a:t>
            </a:r>
            <a:r>
              <a:rPr sz="2200" dirty="0">
                <a:solidFill>
                  <a:srgbClr val="FFFFFF"/>
                </a:solidFill>
                <a:latin typeface="Calibri"/>
                <a:cs typeface="Calibri"/>
              </a:rPr>
              <a:t>each</a:t>
            </a:r>
            <a:r>
              <a:rPr sz="2200" spc="-55" dirty="0">
                <a:solidFill>
                  <a:srgbClr val="FFFFFF"/>
                </a:solidFill>
                <a:latin typeface="Calibri"/>
                <a:cs typeface="Calibri"/>
              </a:rPr>
              <a:t> </a:t>
            </a:r>
            <a:r>
              <a:rPr sz="2200" dirty="0">
                <a:solidFill>
                  <a:srgbClr val="FFFFFF"/>
                </a:solidFill>
                <a:latin typeface="Calibri"/>
                <a:cs typeface="Calibri"/>
              </a:rPr>
              <a:t>model </a:t>
            </a:r>
            <a:r>
              <a:rPr sz="2200" spc="-480" dirty="0">
                <a:solidFill>
                  <a:srgbClr val="FFFFFF"/>
                </a:solidFill>
                <a:latin typeface="Calibri"/>
                <a:cs typeface="Calibri"/>
              </a:rPr>
              <a:t> </a:t>
            </a:r>
            <a:r>
              <a:rPr sz="2200" dirty="0">
                <a:solidFill>
                  <a:srgbClr val="FFFFFF"/>
                </a:solidFill>
                <a:latin typeface="Calibri"/>
                <a:cs typeface="Calibri"/>
              </a:rPr>
              <a:t>with </a:t>
            </a:r>
            <a:r>
              <a:rPr sz="2200" spc="-5" dirty="0">
                <a:solidFill>
                  <a:srgbClr val="FFFFFF"/>
                </a:solidFill>
                <a:latin typeface="Calibri"/>
                <a:cs typeface="Calibri"/>
              </a:rPr>
              <a:t>combinations </a:t>
            </a:r>
            <a:r>
              <a:rPr sz="2200" spc="-484" dirty="0">
                <a:solidFill>
                  <a:srgbClr val="FFFFFF"/>
                </a:solidFill>
                <a:latin typeface="Calibri"/>
                <a:cs typeface="Calibri"/>
              </a:rPr>
              <a:t> </a:t>
            </a:r>
            <a:r>
              <a:rPr sz="2200" spc="-5" dirty="0">
                <a:solidFill>
                  <a:srgbClr val="FFFFFF"/>
                </a:solidFill>
                <a:latin typeface="Calibri"/>
                <a:cs typeface="Calibri"/>
              </a:rPr>
              <a:t>of </a:t>
            </a:r>
            <a:r>
              <a:rPr sz="2200" dirty="0">
                <a:solidFill>
                  <a:srgbClr val="FFFFFF"/>
                </a:solidFill>
                <a:latin typeface="Calibri"/>
                <a:cs typeface="Calibri"/>
              </a:rPr>
              <a:t> </a:t>
            </a:r>
            <a:r>
              <a:rPr sz="2200" spc="-15" dirty="0">
                <a:solidFill>
                  <a:srgbClr val="FFFFFF"/>
                </a:solidFill>
                <a:latin typeface="Calibri"/>
                <a:cs typeface="Calibri"/>
              </a:rPr>
              <a:t>hyperparameters</a:t>
            </a:r>
            <a:endParaRPr sz="2200" dirty="0">
              <a:latin typeface="Calibri"/>
              <a:cs typeface="Calibri"/>
            </a:endParaRPr>
          </a:p>
        </p:txBody>
      </p:sp>
      <p:pic>
        <p:nvPicPr>
          <p:cNvPr id="10" name="object 10"/>
          <p:cNvPicPr/>
          <p:nvPr/>
        </p:nvPicPr>
        <p:blipFill>
          <a:blip r:embed="rId3" cstate="print"/>
          <a:stretch>
            <a:fillRect/>
          </a:stretch>
        </p:blipFill>
        <p:spPr>
          <a:xfrm>
            <a:off x="6819900" y="4616107"/>
            <a:ext cx="556526" cy="647979"/>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2" name="object 12"/>
          <p:cNvSpPr txBox="1"/>
          <p:nvPr/>
        </p:nvSpPr>
        <p:spPr>
          <a:xfrm>
            <a:off x="7981950" y="4574858"/>
            <a:ext cx="1684655" cy="668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45720" rIns="0" bIns="0" rtlCol="0">
            <a:spAutoFit/>
          </a:bodyPr>
          <a:lstStyle/>
          <a:p>
            <a:pPr marL="464820" marR="5080" indent="-452755">
              <a:lnSpc>
                <a:spcPts val="2420"/>
              </a:lnSpc>
              <a:spcBef>
                <a:spcPts val="360"/>
              </a:spcBef>
            </a:pPr>
            <a:r>
              <a:rPr sz="2200" spc="-5" dirty="0">
                <a:solidFill>
                  <a:srgbClr val="FFFFFF"/>
                </a:solidFill>
                <a:latin typeface="Calibri"/>
                <a:cs typeface="Calibri"/>
              </a:rPr>
              <a:t>Comparison</a:t>
            </a:r>
            <a:r>
              <a:rPr sz="2200" spc="-85" dirty="0">
                <a:solidFill>
                  <a:srgbClr val="FFFFFF"/>
                </a:solidFill>
                <a:latin typeface="Calibri"/>
                <a:cs typeface="Calibri"/>
              </a:rPr>
              <a:t> </a:t>
            </a:r>
            <a:r>
              <a:rPr sz="2200" spc="-5" dirty="0">
                <a:solidFill>
                  <a:srgbClr val="FFFFFF"/>
                </a:solidFill>
                <a:latin typeface="Calibri"/>
                <a:cs typeface="Calibri"/>
              </a:rPr>
              <a:t>of </a:t>
            </a:r>
            <a:r>
              <a:rPr sz="2200" spc="-480" dirty="0">
                <a:solidFill>
                  <a:srgbClr val="FFFFFF"/>
                </a:solidFill>
                <a:latin typeface="Calibri"/>
                <a:cs typeface="Calibri"/>
              </a:rPr>
              <a:t> </a:t>
            </a:r>
            <a:r>
              <a:rPr sz="2200" spc="-5" dirty="0">
                <a:solidFill>
                  <a:srgbClr val="FFFFFF"/>
                </a:solidFill>
                <a:latin typeface="Calibri"/>
                <a:cs typeface="Calibri"/>
              </a:rPr>
              <a:t>results</a:t>
            </a:r>
            <a:endParaRPr sz="22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217150" cy="3883114"/>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endParaRPr lang="en-US" sz="2200" spc="-50" dirty="0">
              <a:solidFill>
                <a:srgbClr val="292929"/>
              </a:solidFill>
              <a:latin typeface="Microsoft Sans Serif"/>
              <a:cs typeface="Microsoft Sans Serif"/>
            </a:endParaRPr>
          </a:p>
          <a:p>
            <a:pPr marL="12700">
              <a:lnSpc>
                <a:spcPct val="100000"/>
              </a:lnSpc>
              <a:spcBef>
                <a:spcPts val="100"/>
              </a:spcBef>
              <a:tabLst>
                <a:tab pos="240665" algn="l"/>
                <a:tab pos="241300" algn="l"/>
              </a:tabLst>
            </a:pPr>
            <a:r>
              <a:rPr lang="en-US" sz="2200" spc="-50" dirty="0">
                <a:solidFill>
                  <a:srgbClr val="292929"/>
                </a:solidFill>
                <a:latin typeface="Microsoft Sans Serif"/>
                <a:cs typeface="Microsoft Sans Serif"/>
              </a:rPr>
              <a:t>The exploratory data analysis yielded the following insights:</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SpaceX operates four distinct launch sites.</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Initial launches were executed by SpaceX and for NASA.</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The Falcon 9 v1.1 booster’s average payload is 2,928 kg.</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The maiden successful landing occurred in 2015, five years after the first launch.</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Numerous Falcon 9 booster variants successfully landed on drone ships carrying payloads exceeding the average.</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Nearly all mission outcomes were successful.</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In 2015, two versions of the boosters, F9 v1.1 B1012 and F9 v1.1 B1015, failed to land successfully on drone ships.</a:t>
            </a:r>
          </a:p>
          <a:p>
            <a:pPr marL="698500" lvl="1" indent="-228600">
              <a:spcBef>
                <a:spcPts val="100"/>
              </a:spcBef>
              <a:buFont typeface="Arial MT"/>
              <a:buChar char="•"/>
              <a:tabLst>
                <a:tab pos="240665" algn="l"/>
                <a:tab pos="241300" algn="l"/>
              </a:tabLst>
            </a:pPr>
            <a:r>
              <a:rPr lang="en-US" sz="2000" spc="-50" dirty="0">
                <a:solidFill>
                  <a:srgbClr val="292929"/>
                </a:solidFill>
                <a:latin typeface="Microsoft Sans Serif"/>
                <a:cs typeface="Microsoft Sans Serif"/>
              </a:rPr>
              <a:t>The success rate of landing outcomes improved over the years.</a:t>
            </a:r>
            <a:endParaRPr lang="en-US" sz="2000" dirty="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17</a:t>
            </a:fld>
            <a:endParaRPr spc="7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147300" cy="102848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90" dirty="0">
                <a:solidFill>
                  <a:srgbClr val="292929"/>
                </a:solidFill>
                <a:latin typeface="Microsoft Sans Serif"/>
                <a:cs typeface="Microsoft Sans Serif"/>
              </a:rPr>
              <a:t>Interactive analytics enabled the identification of launch sites typically located in safe areas, such as near the sea, and surrounded by robust logistical infrastructure. The majority of launches took place from sites on the east coast.</a:t>
            </a:r>
            <a:endParaRPr lang="en-US" sz="2200" dirty="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18</a:t>
            </a:fld>
            <a:endParaRPr spc="75" dirty="0"/>
          </a:p>
        </p:txBody>
      </p:sp>
      <p:pic>
        <p:nvPicPr>
          <p:cNvPr id="4" name="object 4"/>
          <p:cNvPicPr/>
          <p:nvPr/>
        </p:nvPicPr>
        <p:blipFill>
          <a:blip r:embed="rId2" cstate="print"/>
          <a:stretch>
            <a:fillRect/>
          </a:stretch>
        </p:blipFill>
        <p:spPr>
          <a:xfrm>
            <a:off x="985519" y="3517900"/>
            <a:ext cx="4038600" cy="2435860"/>
          </a:xfrm>
          <a:prstGeom prst="rect">
            <a:avLst/>
          </a:prstGeom>
        </p:spPr>
      </p:pic>
      <p:pic>
        <p:nvPicPr>
          <p:cNvPr id="5" name="object 5"/>
          <p:cNvPicPr/>
          <p:nvPr/>
        </p:nvPicPr>
        <p:blipFill>
          <a:blip r:embed="rId3" cstate="print"/>
          <a:stretch>
            <a:fillRect/>
          </a:stretch>
        </p:blipFill>
        <p:spPr>
          <a:xfrm>
            <a:off x="6972300" y="3497579"/>
            <a:ext cx="4038600" cy="24561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6859270" cy="170559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lang="en-US" sz="2200" spc="-50" dirty="0">
                <a:solidFill>
                  <a:srgbClr val="292929"/>
                </a:solidFill>
                <a:latin typeface="Microsoft Sans Serif"/>
                <a:cs typeface="Microsoft Sans Serif"/>
              </a:rPr>
              <a:t>From the predictive analysis, the Decision Tree Classifier emerged as the most accurate model for predicting successful landings, with an accuracy exceeding 87% for the training set and surpassing 94% for the test data.</a:t>
            </a:r>
            <a:endParaRPr lang="en-US" sz="2200" dirty="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19</a:t>
            </a:fld>
            <a:endParaRPr spc="75" dirty="0"/>
          </a:p>
        </p:txBody>
      </p:sp>
      <p:pic>
        <p:nvPicPr>
          <p:cNvPr id="4" name="object 4"/>
          <p:cNvPicPr/>
          <p:nvPr/>
        </p:nvPicPr>
        <p:blipFill>
          <a:blip r:embed="rId2" cstate="print"/>
          <a:stretch>
            <a:fillRect/>
          </a:stretch>
        </p:blipFill>
        <p:spPr>
          <a:xfrm>
            <a:off x="7609840" y="2961639"/>
            <a:ext cx="3675379" cy="2646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589" y="1952001"/>
            <a:ext cx="2542540" cy="3104515"/>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95" dirty="0">
                <a:solidFill>
                  <a:schemeClr val="accent4">
                    <a:lumMod val="75000"/>
                  </a:schemeClr>
                </a:solidFill>
                <a:latin typeface="Microsoft Sans Serif"/>
                <a:cs typeface="Microsoft Sans Serif"/>
              </a:rPr>
              <a:t>Executive</a:t>
            </a:r>
            <a:r>
              <a:rPr sz="2200" spc="45" dirty="0">
                <a:solidFill>
                  <a:schemeClr val="accent4">
                    <a:lumMod val="75000"/>
                  </a:schemeClr>
                </a:solidFill>
                <a:latin typeface="Microsoft Sans Serif"/>
                <a:cs typeface="Microsoft Sans Serif"/>
              </a:rPr>
              <a:t> </a:t>
            </a:r>
            <a:r>
              <a:rPr sz="2200" spc="-120" dirty="0">
                <a:solidFill>
                  <a:schemeClr val="accent4">
                    <a:lumMod val="75000"/>
                  </a:schemeClr>
                </a:solidFill>
                <a:latin typeface="Microsoft Sans Serif"/>
                <a:cs typeface="Microsoft Sans Serif"/>
              </a:rPr>
              <a:t>Summary</a:t>
            </a:r>
            <a:endParaRPr sz="2200" dirty="0">
              <a:solidFill>
                <a:schemeClr val="accent4">
                  <a:lumMod val="75000"/>
                </a:schemeClr>
              </a:solidFill>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20" dirty="0">
                <a:solidFill>
                  <a:schemeClr val="accent4">
                    <a:lumMod val="75000"/>
                  </a:schemeClr>
                </a:solidFill>
                <a:latin typeface="Microsoft Sans Serif"/>
                <a:cs typeface="Microsoft Sans Serif"/>
              </a:rPr>
              <a:t>Introduction</a:t>
            </a:r>
            <a:endParaRPr sz="2200" dirty="0">
              <a:solidFill>
                <a:schemeClr val="accent4">
                  <a:lumMod val="75000"/>
                </a:schemeClr>
              </a:solidFill>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sz="2200" spc="-25" dirty="0">
                <a:solidFill>
                  <a:schemeClr val="accent4">
                    <a:lumMod val="75000"/>
                  </a:schemeClr>
                </a:solidFill>
                <a:latin typeface="Microsoft Sans Serif"/>
                <a:cs typeface="Microsoft Sans Serif"/>
              </a:rPr>
              <a:t>Methodology</a:t>
            </a:r>
            <a:endParaRPr sz="2200" dirty="0">
              <a:solidFill>
                <a:schemeClr val="accent4">
                  <a:lumMod val="75000"/>
                </a:schemeClr>
              </a:solidFill>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00" dirty="0">
                <a:solidFill>
                  <a:schemeClr val="accent4">
                    <a:lumMod val="75000"/>
                  </a:schemeClr>
                </a:solidFill>
                <a:latin typeface="Microsoft Sans Serif"/>
                <a:cs typeface="Microsoft Sans Serif"/>
              </a:rPr>
              <a:t>Results</a:t>
            </a:r>
            <a:endParaRPr sz="2200" dirty="0">
              <a:solidFill>
                <a:schemeClr val="accent4">
                  <a:lumMod val="75000"/>
                </a:schemeClr>
              </a:solidFill>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80" dirty="0">
                <a:solidFill>
                  <a:schemeClr val="accent4">
                    <a:lumMod val="75000"/>
                  </a:schemeClr>
                </a:solidFill>
                <a:latin typeface="Microsoft Sans Serif"/>
                <a:cs typeface="Microsoft Sans Serif"/>
              </a:rPr>
              <a:t>Conclusion</a:t>
            </a:r>
            <a:endParaRPr sz="2200" dirty="0">
              <a:solidFill>
                <a:schemeClr val="accent4">
                  <a:lumMod val="75000"/>
                </a:schemeClr>
              </a:solidFill>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sz="2200" spc="-45" dirty="0">
                <a:solidFill>
                  <a:schemeClr val="accent4">
                    <a:lumMod val="75000"/>
                  </a:schemeClr>
                </a:solidFill>
                <a:latin typeface="Microsoft Sans Serif"/>
                <a:cs typeface="Microsoft Sans Serif"/>
              </a:rPr>
              <a:t>Appendix</a:t>
            </a:r>
            <a:endParaRPr sz="2200" dirty="0">
              <a:solidFill>
                <a:schemeClr val="accent4">
                  <a:lumMod val="75000"/>
                </a:schemeClr>
              </a:solidFill>
              <a:latin typeface="Microsoft Sans Serif"/>
              <a:cs typeface="Microsoft Sans Serif"/>
            </a:endParaRP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94" y="418528"/>
            <a:ext cx="1461770" cy="566822"/>
          </a:xfrm>
          <a:prstGeom prst="rect">
            <a:avLst/>
          </a:prstGeom>
        </p:spPr>
        <p:txBody>
          <a:bodyPr vert="horz" wrap="square" lIns="0" tIns="12700" rIns="0" bIns="0" rtlCol="0">
            <a:spAutoFit/>
          </a:bodyPr>
          <a:lstStyle/>
          <a:p>
            <a:pPr marL="12700">
              <a:lnSpc>
                <a:spcPct val="100000"/>
              </a:lnSpc>
              <a:spcBef>
                <a:spcPts val="100"/>
              </a:spcBef>
            </a:pPr>
            <a:r>
              <a:rPr spc="-55" dirty="0">
                <a:solidFill>
                  <a:schemeClr val="accent2">
                    <a:lumMod val="60000"/>
                    <a:lumOff val="40000"/>
                  </a:schemeClr>
                </a:solidFill>
              </a:rPr>
              <a:t>Out</a:t>
            </a:r>
            <a:r>
              <a:rPr spc="-45" dirty="0">
                <a:solidFill>
                  <a:schemeClr val="accent2">
                    <a:lumMod val="60000"/>
                    <a:lumOff val="40000"/>
                  </a:schemeClr>
                </a:solidFill>
              </a:rPr>
              <a:t>l</a:t>
            </a:r>
            <a:r>
              <a:rPr spc="-20" dirty="0">
                <a:solidFill>
                  <a:schemeClr val="accent2">
                    <a:lumMod val="60000"/>
                    <a:lumOff val="40000"/>
                  </a:schemeClr>
                </a:solidFill>
              </a:rPr>
              <a:t>i</a:t>
            </a:r>
            <a:r>
              <a:rPr spc="-55" dirty="0">
                <a:solidFill>
                  <a:schemeClr val="accent2">
                    <a:lumMod val="60000"/>
                    <a:lumOff val="40000"/>
                  </a:schemeClr>
                </a:solidFill>
              </a:rPr>
              <a:t>n</a:t>
            </a:r>
            <a:r>
              <a:rPr spc="-210" dirty="0">
                <a:solidFill>
                  <a:schemeClr val="accent2">
                    <a:lumMod val="60000"/>
                    <a:lumOff val="40000"/>
                  </a:schemeClr>
                </a:solidFill>
              </a:rPr>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927" y="3870642"/>
            <a:ext cx="9347200" cy="172338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40" dirty="0">
                <a:solidFill>
                  <a:srgbClr val="292929"/>
                </a:solidFill>
                <a:latin typeface="Microsoft Sans Serif"/>
                <a:cs typeface="Microsoft Sans Serif"/>
              </a:rPr>
              <a:t>The graphical analysis indicates that currently, the most successful launch site is CCAFS SLC 40, demonstrating a high rate of successful recent launches. Following in effectiveness are VAFB SLC 4E and KSC LC 39A. Additionally, there is a visible trend showing that the overall success rate of launches has been on an upswing over time.</a:t>
            </a:r>
            <a:endParaRPr lang="en-US" sz="2200" dirty="0">
              <a:latin typeface="Microsoft Sans Serif"/>
              <a:cs typeface="Microsoft Sans Serif"/>
            </a:endParaRPr>
          </a:p>
        </p:txBody>
      </p:sp>
      <p:sp>
        <p:nvSpPr>
          <p:cNvPr id="3" name="object 3"/>
          <p:cNvSpPr txBox="1">
            <a:spLocks noGrp="1"/>
          </p:cNvSpPr>
          <p:nvPr>
            <p:ph type="title"/>
          </p:nvPr>
        </p:nvSpPr>
        <p:spPr>
          <a:xfrm>
            <a:off x="848994" y="418782"/>
            <a:ext cx="6026785"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14" dirty="0"/>
              <a:t> </a:t>
            </a:r>
            <a:r>
              <a:rPr spc="-160" dirty="0"/>
              <a:t>Launch</a:t>
            </a:r>
            <a:r>
              <a:rPr spc="150" dirty="0"/>
              <a:t> </a:t>
            </a:r>
            <a:r>
              <a:rPr spc="-130" dirty="0"/>
              <a:t>Site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21</a:t>
            </a:fld>
            <a:endParaRPr spc="75" dirty="0"/>
          </a:p>
        </p:txBody>
      </p:sp>
      <p:pic>
        <p:nvPicPr>
          <p:cNvPr id="4" name="object 4"/>
          <p:cNvPicPr/>
          <p:nvPr/>
        </p:nvPicPr>
        <p:blipFill>
          <a:blip r:embed="rId2" cstate="print"/>
          <a:stretch>
            <a:fillRect/>
          </a:stretch>
        </p:blipFill>
        <p:spPr>
          <a:xfrm>
            <a:off x="769619" y="1384300"/>
            <a:ext cx="10576560" cy="23850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977" y="3959288"/>
            <a:ext cx="10083800" cy="1367041"/>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95" dirty="0">
                <a:solidFill>
                  <a:srgbClr val="292929"/>
                </a:solidFill>
                <a:latin typeface="Microsoft Sans Serif"/>
                <a:cs typeface="Microsoft Sans Serif"/>
              </a:rPr>
              <a:t>In terms of payload capacity, rockets carrying payloads over 9,000 kg, which is roughly equivalent to the weight of a school bus, have an excellent success rate. However, the capability to send payloads exceeding 12,000 kg is apparently exclusive to launches from CCAFS SLC 40 and KSC LC 39A.</a:t>
            </a:r>
            <a:endParaRPr lang="en-US" sz="2200" dirty="0">
              <a:latin typeface="Microsoft Sans Serif"/>
              <a:cs typeface="Microsoft Sans Serif"/>
            </a:endParaRPr>
          </a:p>
        </p:txBody>
      </p:sp>
      <p:sp>
        <p:nvSpPr>
          <p:cNvPr id="3" name="object 3"/>
          <p:cNvSpPr txBox="1">
            <a:spLocks noGrp="1"/>
          </p:cNvSpPr>
          <p:nvPr>
            <p:ph type="title"/>
          </p:nvPr>
        </p:nvSpPr>
        <p:spPr>
          <a:xfrm>
            <a:off x="848994" y="418528"/>
            <a:ext cx="4732655"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05" dirty="0"/>
              <a:t> </a:t>
            </a:r>
            <a:r>
              <a:rPr spc="-160" dirty="0"/>
              <a:t>Launch</a:t>
            </a:r>
            <a:r>
              <a:rPr spc="95" dirty="0"/>
              <a:t> </a:t>
            </a:r>
            <a:r>
              <a:rPr spc="-130" dirty="0"/>
              <a:t>Site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22</a:t>
            </a:fld>
            <a:endParaRPr spc="75" dirty="0"/>
          </a:p>
        </p:txBody>
      </p:sp>
      <p:pic>
        <p:nvPicPr>
          <p:cNvPr id="4" name="object 4"/>
          <p:cNvPicPr/>
          <p:nvPr/>
        </p:nvPicPr>
        <p:blipFill>
          <a:blip r:embed="rId2" cstate="print"/>
          <a:stretch>
            <a:fillRect/>
          </a:stretch>
        </p:blipFill>
        <p:spPr>
          <a:xfrm>
            <a:off x="756919" y="1361439"/>
            <a:ext cx="10678160" cy="23825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84997"/>
            <a:ext cx="5565140" cy="1705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145" dirty="0">
                <a:solidFill>
                  <a:srgbClr val="292929"/>
                </a:solidFill>
                <a:latin typeface="Microsoft Sans Serif"/>
                <a:cs typeface="Microsoft Sans Serif"/>
              </a:rPr>
              <a:t>Orbital success rates are highest for missions targeting the ES-L1, GEO, HEO, and SSO orbits. Other orbits with notable success rates include VLEO, with over 80% success, and LFO, with success rates above 70%.</a:t>
            </a:r>
            <a:endParaRPr lang="en-US" sz="1800" dirty="0">
              <a:latin typeface="Microsoft Sans Serif"/>
              <a:cs typeface="Microsoft Sans Serif"/>
            </a:endParaRPr>
          </a:p>
        </p:txBody>
      </p:sp>
      <p:sp>
        <p:nvSpPr>
          <p:cNvPr id="3" name="object 3"/>
          <p:cNvSpPr txBox="1">
            <a:spLocks noGrp="1"/>
          </p:cNvSpPr>
          <p:nvPr>
            <p:ph type="title"/>
          </p:nvPr>
        </p:nvSpPr>
        <p:spPr>
          <a:xfrm>
            <a:off x="848994" y="418782"/>
            <a:ext cx="5542280" cy="589915"/>
          </a:xfrm>
          <a:prstGeom prst="rect">
            <a:avLst/>
          </a:prstGeom>
        </p:spPr>
        <p:txBody>
          <a:bodyPr vert="horz" wrap="square" lIns="0" tIns="12700" rIns="0" bIns="0" rtlCol="0">
            <a:spAutoFit/>
          </a:bodyPr>
          <a:lstStyle/>
          <a:p>
            <a:pPr marL="12700">
              <a:lnSpc>
                <a:spcPct val="100000"/>
              </a:lnSpc>
              <a:spcBef>
                <a:spcPts val="100"/>
              </a:spcBef>
            </a:pPr>
            <a:r>
              <a:rPr spc="-250" dirty="0"/>
              <a:t>Success</a:t>
            </a:r>
            <a:r>
              <a:rPr spc="120" dirty="0"/>
              <a:t> </a:t>
            </a:r>
            <a:r>
              <a:rPr spc="-210" dirty="0"/>
              <a:t>Rate</a:t>
            </a:r>
            <a:r>
              <a:rPr spc="125" dirty="0"/>
              <a:t> </a:t>
            </a:r>
            <a:r>
              <a:rPr spc="-180" dirty="0"/>
              <a:t>vs.</a:t>
            </a:r>
            <a:r>
              <a:rPr spc="125" dirty="0"/>
              <a:t> </a:t>
            </a:r>
            <a:r>
              <a:rPr spc="-10" dirty="0"/>
              <a:t>Orbit</a:t>
            </a:r>
            <a:r>
              <a:rPr spc="114" dirty="0"/>
              <a:t> </a:t>
            </a:r>
            <a:r>
              <a:rPr spc="-185" dirty="0"/>
              <a:t>Type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23</a:t>
            </a:fld>
            <a:endParaRPr spc="75" dirty="0"/>
          </a:p>
        </p:txBody>
      </p:sp>
      <p:pic>
        <p:nvPicPr>
          <p:cNvPr id="4" name="object 4"/>
          <p:cNvPicPr/>
          <p:nvPr/>
        </p:nvPicPr>
        <p:blipFill>
          <a:blip r:embed="rId2" cstate="print"/>
          <a:stretch>
            <a:fillRect/>
          </a:stretch>
        </p:blipFill>
        <p:spPr>
          <a:xfrm>
            <a:off x="7741919" y="1869439"/>
            <a:ext cx="3543300" cy="2667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087379"/>
            <a:ext cx="9236075" cy="2146100"/>
          </a:xfrm>
          <a:prstGeom prst="rect">
            <a:avLst/>
          </a:prstGeom>
        </p:spPr>
        <p:txBody>
          <a:bodyPr vert="horz" wrap="square" lIns="0" tIns="189865" rIns="0" bIns="0" rtlCol="0">
            <a:spAutoFit/>
          </a:bodyPr>
          <a:lstStyle/>
          <a:p>
            <a:pPr marL="12700">
              <a:lnSpc>
                <a:spcPct val="100000"/>
              </a:lnSpc>
              <a:spcBef>
                <a:spcPts val="1495"/>
              </a:spcBef>
              <a:tabLst>
                <a:tab pos="240665" algn="l"/>
                <a:tab pos="241300" algn="l"/>
              </a:tabLst>
            </a:pPr>
            <a:r>
              <a:rPr lang="en-US" sz="2200" spc="-45" dirty="0">
                <a:solidFill>
                  <a:srgbClr val="292929"/>
                </a:solidFill>
                <a:latin typeface="Microsoft Sans Serif"/>
                <a:cs typeface="Microsoft Sans Serif"/>
              </a:rPr>
              <a:t>The data analysis indicates the following:</a:t>
            </a:r>
          </a:p>
          <a:p>
            <a:pPr marL="698500" lvl="1" indent="-228600">
              <a:spcBef>
                <a:spcPts val="1495"/>
              </a:spcBef>
              <a:buFont typeface="Arial MT"/>
              <a:buChar char="•"/>
              <a:tabLst>
                <a:tab pos="240665" algn="l"/>
                <a:tab pos="241300" algn="l"/>
              </a:tabLst>
            </a:pPr>
            <a:r>
              <a:rPr lang="en-US" sz="2000" spc="-45" dirty="0">
                <a:solidFill>
                  <a:srgbClr val="292929"/>
                </a:solidFill>
                <a:latin typeface="Microsoft Sans Serif"/>
                <a:cs typeface="Microsoft Sans Serif"/>
              </a:rPr>
              <a:t>There has been an overall improvement in success rates across all orbits over time, suggesting advancements in launch reliability and technology.</a:t>
            </a:r>
          </a:p>
          <a:p>
            <a:pPr marL="698500" lvl="1" indent="-228600">
              <a:spcBef>
                <a:spcPts val="1495"/>
              </a:spcBef>
              <a:buFont typeface="Arial MT"/>
              <a:buChar char="•"/>
              <a:tabLst>
                <a:tab pos="240665" algn="l"/>
                <a:tab pos="241300" algn="l"/>
              </a:tabLst>
            </a:pPr>
            <a:r>
              <a:rPr lang="en-US" sz="2000" spc="-45" dirty="0">
                <a:solidFill>
                  <a:srgbClr val="292929"/>
                </a:solidFill>
                <a:latin typeface="Microsoft Sans Serif"/>
                <a:cs typeface="Microsoft Sans Serif"/>
              </a:rPr>
              <a:t>The VLEO (Very Low Earth Orbit) has emerged as a new area of business opportunity, likely due to its increasing launch frequency.</a:t>
            </a:r>
            <a:endParaRPr lang="en-US" sz="2000" dirty="0">
              <a:latin typeface="Microsoft Sans Serif"/>
              <a:cs typeface="Microsoft Sans Serif"/>
            </a:endParaRPr>
          </a:p>
        </p:txBody>
      </p:sp>
      <p:sp>
        <p:nvSpPr>
          <p:cNvPr id="3" name="object 3"/>
          <p:cNvSpPr txBox="1">
            <a:spLocks noGrp="1"/>
          </p:cNvSpPr>
          <p:nvPr>
            <p:ph type="title"/>
          </p:nvPr>
        </p:nvSpPr>
        <p:spPr>
          <a:xfrm>
            <a:off x="848994" y="418782"/>
            <a:ext cx="5824220"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20" dirty="0"/>
              <a:t> </a:t>
            </a:r>
            <a:r>
              <a:rPr spc="-10" dirty="0"/>
              <a:t>Orbit</a:t>
            </a:r>
            <a:r>
              <a:rPr spc="145" dirty="0"/>
              <a:t> </a:t>
            </a:r>
            <a:r>
              <a:rPr spc="-185" dirty="0"/>
              <a:t>Type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24</a:t>
            </a:fld>
            <a:endParaRPr spc="75" dirty="0"/>
          </a:p>
        </p:txBody>
      </p:sp>
      <p:pic>
        <p:nvPicPr>
          <p:cNvPr id="4" name="object 4"/>
          <p:cNvPicPr/>
          <p:nvPr/>
        </p:nvPicPr>
        <p:blipFill>
          <a:blip r:embed="rId2" cstate="print"/>
          <a:stretch>
            <a:fillRect/>
          </a:stretch>
        </p:blipFill>
        <p:spPr>
          <a:xfrm>
            <a:off x="769619" y="1597660"/>
            <a:ext cx="10688320" cy="23799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3662731"/>
            <a:ext cx="9758680" cy="2732158"/>
          </a:xfrm>
          <a:prstGeom prst="rect">
            <a:avLst/>
          </a:prstGeom>
        </p:spPr>
        <p:txBody>
          <a:bodyPr vert="horz" wrap="square" lIns="0" tIns="191135" rIns="0" bIns="0" rtlCol="0">
            <a:spAutoFit/>
          </a:bodyPr>
          <a:lstStyle/>
          <a:p>
            <a:pPr marL="241300" indent="-228600">
              <a:lnSpc>
                <a:spcPct val="100000"/>
              </a:lnSpc>
              <a:spcBef>
                <a:spcPts val="1505"/>
              </a:spcBef>
              <a:buFont typeface="Arial MT"/>
              <a:buChar char="•"/>
              <a:tabLst>
                <a:tab pos="240665" algn="l"/>
                <a:tab pos="241300" algn="l"/>
              </a:tabLst>
            </a:pPr>
            <a:r>
              <a:rPr lang="en-US" sz="2000" spc="-40" dirty="0">
                <a:solidFill>
                  <a:srgbClr val="292929"/>
                </a:solidFill>
                <a:latin typeface="Microsoft Sans Serif"/>
                <a:cs typeface="Microsoft Sans Serif"/>
              </a:rPr>
              <a:t>There seems to be no direct correlation between the payload mass and the success rate for GTO (Geostationary Transfer Orbit) missions.</a:t>
            </a:r>
          </a:p>
          <a:p>
            <a:pPr marL="241300" indent="-228600">
              <a:lnSpc>
                <a:spcPct val="100000"/>
              </a:lnSpc>
              <a:spcBef>
                <a:spcPts val="1505"/>
              </a:spcBef>
              <a:buFont typeface="Arial MT"/>
              <a:buChar char="•"/>
              <a:tabLst>
                <a:tab pos="240665" algn="l"/>
                <a:tab pos="241300" algn="l"/>
              </a:tabLst>
            </a:pPr>
            <a:r>
              <a:rPr lang="en-US" sz="2000" spc="-40" dirty="0">
                <a:solidFill>
                  <a:srgbClr val="292929"/>
                </a:solidFill>
                <a:latin typeface="Microsoft Sans Serif"/>
                <a:cs typeface="Microsoft Sans Serif"/>
              </a:rPr>
              <a:t>The ISS (International Space Station) orbit demonstrates the ability to accommodate the widest range of payload masses while maintaining a good success rate.</a:t>
            </a:r>
          </a:p>
          <a:p>
            <a:pPr marL="241300" indent="-228600">
              <a:lnSpc>
                <a:spcPct val="100000"/>
              </a:lnSpc>
              <a:spcBef>
                <a:spcPts val="1505"/>
              </a:spcBef>
              <a:buFont typeface="Arial MT"/>
              <a:buChar char="•"/>
              <a:tabLst>
                <a:tab pos="240665" algn="l"/>
                <a:tab pos="241300" algn="l"/>
              </a:tabLst>
            </a:pPr>
            <a:r>
              <a:rPr lang="en-US" sz="2000" spc="-40" dirty="0">
                <a:solidFill>
                  <a:srgbClr val="292929"/>
                </a:solidFill>
                <a:latin typeface="Microsoft Sans Serif"/>
                <a:cs typeface="Microsoft Sans Serif"/>
              </a:rPr>
              <a:t>There have been a limited number of launches to SO (Suborbital) and GEO (Geostationary Orbit) orbits, which could suggest either a lesser demand or a more specialized use case for these orbits.</a:t>
            </a:r>
            <a:endParaRPr lang="en-US" sz="2000" dirty="0">
              <a:latin typeface="Microsoft Sans Serif"/>
              <a:cs typeface="Microsoft Sans Serif"/>
            </a:endParaRPr>
          </a:p>
        </p:txBody>
      </p:sp>
      <p:sp>
        <p:nvSpPr>
          <p:cNvPr id="3" name="object 3"/>
          <p:cNvSpPr txBox="1">
            <a:spLocks noGrp="1"/>
          </p:cNvSpPr>
          <p:nvPr>
            <p:ph type="title"/>
          </p:nvPr>
        </p:nvSpPr>
        <p:spPr>
          <a:xfrm>
            <a:off x="848994" y="418782"/>
            <a:ext cx="453644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4" dirty="0"/>
              <a:t> </a:t>
            </a:r>
            <a:r>
              <a:rPr spc="-180" dirty="0"/>
              <a:t>vs.</a:t>
            </a:r>
            <a:r>
              <a:rPr spc="110" dirty="0"/>
              <a:t> </a:t>
            </a:r>
            <a:r>
              <a:rPr spc="-10" dirty="0"/>
              <a:t>Orbit</a:t>
            </a:r>
            <a:r>
              <a:rPr spc="140" dirty="0"/>
              <a:t> </a:t>
            </a:r>
            <a:r>
              <a:rPr spc="-185" dirty="0"/>
              <a:t>Type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25</a:t>
            </a:fld>
            <a:endParaRPr spc="75" dirty="0"/>
          </a:p>
        </p:txBody>
      </p:sp>
      <p:pic>
        <p:nvPicPr>
          <p:cNvPr id="4" name="object 4"/>
          <p:cNvPicPr/>
          <p:nvPr/>
        </p:nvPicPr>
        <p:blipFill>
          <a:blip r:embed="rId2" cstate="print"/>
          <a:stretch>
            <a:fillRect/>
          </a:stretch>
        </p:blipFill>
        <p:spPr>
          <a:xfrm>
            <a:off x="769619" y="1442719"/>
            <a:ext cx="10688320" cy="23825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85975"/>
            <a:ext cx="5510530" cy="2056973"/>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155" dirty="0">
                <a:solidFill>
                  <a:srgbClr val="292929"/>
                </a:solidFill>
                <a:latin typeface="Microsoft Sans Serif"/>
                <a:cs typeface="Microsoft Sans Serif"/>
              </a:rPr>
              <a:t>The increase in success rates started around 2013 and continued consistently until 2020.</a:t>
            </a:r>
          </a:p>
          <a:p>
            <a:pPr marL="241300" indent="-228600">
              <a:lnSpc>
                <a:spcPct val="100000"/>
              </a:lnSpc>
              <a:spcBef>
                <a:spcPts val="100"/>
              </a:spcBef>
              <a:buFont typeface="Arial MT"/>
              <a:buChar char="•"/>
              <a:tabLst>
                <a:tab pos="240665" algn="l"/>
                <a:tab pos="241300" algn="l"/>
              </a:tabLst>
            </a:pPr>
            <a:r>
              <a:rPr lang="en-US" sz="2200" spc="-155" dirty="0">
                <a:solidFill>
                  <a:srgbClr val="292929"/>
                </a:solidFill>
                <a:latin typeface="Microsoft Sans Serif"/>
                <a:cs typeface="Microsoft Sans Serif"/>
              </a:rPr>
              <a:t>It appears that the initial years of this period were marked by significant adjustments and improvements in spaceflight technology, contributing to the later success.</a:t>
            </a:r>
            <a:endParaRPr lang="en-US" sz="2200" dirty="0">
              <a:latin typeface="Microsoft Sans Serif"/>
              <a:cs typeface="Microsoft Sans Serif"/>
            </a:endParaRPr>
          </a:p>
        </p:txBody>
      </p:sp>
      <p:sp>
        <p:nvSpPr>
          <p:cNvPr id="3" name="object 3"/>
          <p:cNvSpPr txBox="1">
            <a:spLocks noGrp="1"/>
          </p:cNvSpPr>
          <p:nvPr>
            <p:ph type="title"/>
          </p:nvPr>
        </p:nvSpPr>
        <p:spPr>
          <a:xfrm>
            <a:off x="848994" y="418528"/>
            <a:ext cx="5801995"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25" dirty="0"/>
              <a:t> </a:t>
            </a:r>
            <a:r>
              <a:rPr spc="-250" dirty="0"/>
              <a:t>Success</a:t>
            </a:r>
            <a:r>
              <a:rPr spc="140" dirty="0"/>
              <a:t> </a:t>
            </a:r>
            <a:r>
              <a:rPr spc="-150" dirty="0"/>
              <a:t>Yearly</a:t>
            </a:r>
            <a:r>
              <a:rPr spc="100" dirty="0"/>
              <a:t> </a:t>
            </a:r>
            <a:r>
              <a:rPr spc="-130" dirty="0"/>
              <a:t>Trend</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26</a:t>
            </a:fld>
            <a:endParaRPr spc="75" dirty="0"/>
          </a:p>
        </p:txBody>
      </p:sp>
      <p:pic>
        <p:nvPicPr>
          <p:cNvPr id="4" name="object 4"/>
          <p:cNvPicPr/>
          <p:nvPr/>
        </p:nvPicPr>
        <p:blipFill>
          <a:blip r:embed="rId2" cstate="print"/>
          <a:stretch>
            <a:fillRect/>
          </a:stretch>
        </p:blipFill>
        <p:spPr>
          <a:xfrm>
            <a:off x="7741919" y="2070100"/>
            <a:ext cx="3543300" cy="24942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0611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four</a:t>
            </a:r>
            <a:r>
              <a:rPr sz="2200" spc="5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a:latin typeface="Microsoft Sans Serif"/>
              <a:cs typeface="Microsoft Sans Serif"/>
            </a:endParaRPr>
          </a:p>
        </p:txBody>
      </p:sp>
      <p:sp>
        <p:nvSpPr>
          <p:cNvPr id="4" name="object 4"/>
          <p:cNvSpPr txBox="1">
            <a:spLocks noGrp="1"/>
          </p:cNvSpPr>
          <p:nvPr>
            <p:ph type="title"/>
          </p:nvPr>
        </p:nvSpPr>
        <p:spPr>
          <a:xfrm>
            <a:off x="848994" y="418528"/>
            <a:ext cx="4489450"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100" dirty="0"/>
              <a:t> </a:t>
            </a:r>
            <a:r>
              <a:rPr spc="-160" dirty="0"/>
              <a:t>Launch</a:t>
            </a:r>
            <a:r>
              <a:rPr spc="120" dirty="0"/>
              <a:t> </a:t>
            </a:r>
            <a:r>
              <a:rPr spc="-130" dirty="0"/>
              <a:t>Site</a:t>
            </a:r>
            <a:r>
              <a:rPr spc="114" dirty="0"/>
              <a:t> </a:t>
            </a:r>
            <a:r>
              <a:rPr spc="-225" dirty="0"/>
              <a:t>Names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27</a:t>
            </a:fld>
            <a:endParaRPr spc="75" dirty="0"/>
          </a:p>
        </p:txBody>
      </p:sp>
      <p:sp>
        <p:nvSpPr>
          <p:cNvPr id="3" name="object 3"/>
          <p:cNvSpPr txBox="1"/>
          <p:nvPr/>
        </p:nvSpPr>
        <p:spPr>
          <a:xfrm>
            <a:off x="848994" y="4920932"/>
            <a:ext cx="9072880" cy="1379865"/>
          </a:xfrm>
          <a:prstGeom prst="rect">
            <a:avLst/>
          </a:prstGeom>
        </p:spPr>
        <p:txBody>
          <a:bodyPr vert="horz" wrap="square" lIns="0" tIns="12700" rIns="0" bIns="0" rtlCol="0">
            <a:spAutoFit/>
          </a:bodyPr>
          <a:lstStyle/>
          <a:p>
            <a:pPr marL="12700">
              <a:lnSpc>
                <a:spcPct val="100000"/>
              </a:lnSpc>
              <a:spcBef>
                <a:spcPts val="100"/>
              </a:spcBef>
              <a:tabLst>
                <a:tab pos="240665" algn="l"/>
                <a:tab pos="241300" algn="l"/>
              </a:tabLst>
            </a:pPr>
            <a:r>
              <a:rPr lang="en-US" sz="2200" spc="-135" dirty="0">
                <a:solidFill>
                  <a:srgbClr val="292929"/>
                </a:solidFill>
                <a:latin typeface="Microsoft Sans Serif"/>
                <a:cs typeface="Microsoft Sans Serif"/>
              </a:rPr>
              <a:t>The extraction of specific data points was conducted through the following processes:</a:t>
            </a:r>
          </a:p>
          <a:p>
            <a:pPr marL="241300" indent="-228600">
              <a:lnSpc>
                <a:spcPct val="100000"/>
              </a:lnSpc>
              <a:spcBef>
                <a:spcPts val="100"/>
              </a:spcBef>
              <a:buFont typeface="Arial MT"/>
              <a:buChar char="•"/>
              <a:tabLst>
                <a:tab pos="240665" algn="l"/>
                <a:tab pos="241300" algn="l"/>
              </a:tabLst>
            </a:pPr>
            <a:r>
              <a:rPr lang="en-US" sz="2200" spc="-135" dirty="0">
                <a:solidFill>
                  <a:srgbClr val="292929"/>
                </a:solidFill>
                <a:latin typeface="Microsoft Sans Serif"/>
                <a:cs typeface="Microsoft Sans Serif"/>
              </a:rPr>
              <a:t>Unique launch site identifiers were determined by selecting distinct "</a:t>
            </a:r>
            <a:r>
              <a:rPr lang="en-US" sz="2200" spc="-135" dirty="0" err="1">
                <a:solidFill>
                  <a:srgbClr val="292929"/>
                </a:solidFill>
                <a:latin typeface="Microsoft Sans Serif"/>
                <a:cs typeface="Microsoft Sans Serif"/>
              </a:rPr>
              <a:t>launch_site</a:t>
            </a:r>
            <a:r>
              <a:rPr lang="en-US" sz="2200" spc="-135" dirty="0">
                <a:solidFill>
                  <a:srgbClr val="292929"/>
                </a:solidFill>
                <a:latin typeface="Microsoft Sans Serif"/>
                <a:cs typeface="Microsoft Sans Serif"/>
              </a:rPr>
              <a:t>" values from the dataset.</a:t>
            </a:r>
            <a:r>
              <a:rPr lang="en-US" sz="2200" spc="-60" dirty="0">
                <a:solidFill>
                  <a:srgbClr val="292929"/>
                </a:solidFill>
                <a:latin typeface="Microsoft Sans Serif"/>
                <a:cs typeface="Microsoft Sans Serif"/>
              </a:rPr>
              <a:t>.</a:t>
            </a:r>
            <a:endParaRPr lang="en-US" sz="2200" dirty="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1767317860"/>
              </p:ext>
            </p:extLst>
          </p:nvPr>
        </p:nvGraphicFramePr>
        <p:xfrm>
          <a:off x="1530603" y="2623185"/>
          <a:ext cx="1894205" cy="1854197"/>
        </p:xfrm>
        <a:graphic>
          <a:graphicData uri="http://schemas.openxmlformats.org/drawingml/2006/table">
            <a:tbl>
              <a:tblPr firstRow="1" bandRow="1">
                <a:tableStyleId>{284E427A-3D55-4303-BF80-6455036E1DE7}</a:tableStyleId>
              </a:tblPr>
              <a:tblGrid>
                <a:gridCol w="189420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0" dirty="0">
                          <a:solidFill>
                            <a:srgbClr val="FFFFFF"/>
                          </a:solidFill>
                        </a:rPr>
                        <a:t>Launch</a:t>
                      </a:r>
                      <a:r>
                        <a:rPr sz="1800" b="1" spc="-15" dirty="0">
                          <a:solidFill>
                            <a:srgbClr val="FFFFFF"/>
                          </a:solidFill>
                        </a:rPr>
                        <a:t> </a:t>
                      </a:r>
                      <a:r>
                        <a:rPr sz="1800" b="1" spc="-10" dirty="0">
                          <a:solidFill>
                            <a:srgbClr val="FFFFFF"/>
                          </a:solidFill>
                        </a:rPr>
                        <a:t>Site</a:t>
                      </a:r>
                      <a:endParaRPr sz="1800" dirty="0">
                        <a:latin typeface="Calibri"/>
                        <a:cs typeface="Calibri"/>
                      </a:endParaRPr>
                    </a:p>
                  </a:txBody>
                  <a:tcPr marL="0" marR="0" marT="34290"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10" dirty="0"/>
                        <a:t>CCAFS</a:t>
                      </a:r>
                      <a:r>
                        <a:rPr sz="1800" spc="-35" dirty="0"/>
                        <a:t> </a:t>
                      </a:r>
                      <a:r>
                        <a:rPr sz="1800" spc="-5" dirty="0"/>
                        <a:t>LC-40</a:t>
                      </a:r>
                      <a:endParaRPr sz="1800" dirty="0">
                        <a:latin typeface="Calibri"/>
                        <a:cs typeface="Calibri"/>
                      </a:endParaRPr>
                    </a:p>
                  </a:txBody>
                  <a:tcPr marL="0" marR="0" marT="34290" marB="0"/>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10" dirty="0"/>
                        <a:t>CCAFS</a:t>
                      </a:r>
                      <a:r>
                        <a:rPr sz="1800" spc="-30" dirty="0"/>
                        <a:t> </a:t>
                      </a:r>
                      <a:r>
                        <a:rPr sz="1800" spc="-5" dirty="0"/>
                        <a:t>SLC-40</a:t>
                      </a:r>
                      <a:endParaRPr sz="1800" dirty="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t>KSC</a:t>
                      </a:r>
                      <a:r>
                        <a:rPr sz="1800" spc="-35" dirty="0"/>
                        <a:t> </a:t>
                      </a:r>
                      <a:r>
                        <a:rPr sz="1800" dirty="0"/>
                        <a:t>LC-39A</a:t>
                      </a:r>
                      <a:endParaRPr sz="1800" dirty="0">
                        <a:latin typeface="Calibri"/>
                        <a:cs typeface="Calibri"/>
                      </a:endParaRPr>
                    </a:p>
                  </a:txBody>
                  <a:tcPr marL="0" marR="0" marT="34290" marB="0"/>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25" dirty="0"/>
                        <a:t>VAFB </a:t>
                      </a:r>
                      <a:r>
                        <a:rPr sz="1800" spc="-5" dirty="0"/>
                        <a:t>SLC-4E</a:t>
                      </a:r>
                      <a:endParaRPr sz="1800" dirty="0">
                        <a:latin typeface="Calibri"/>
                        <a:cs typeface="Calibri"/>
                      </a:endParaRPr>
                    </a:p>
                  </a:txBody>
                  <a:tcPr marL="0" marR="0" marT="34290" marB="0"/>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84644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05" dirty="0">
                <a:solidFill>
                  <a:srgbClr val="292929"/>
                </a:solidFill>
                <a:latin typeface="Microsoft Sans Serif"/>
                <a:cs typeface="Microsoft Sans Serif"/>
              </a:rPr>
              <a:t>5</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begin</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`CCA`:</a:t>
            </a:r>
            <a:endParaRPr sz="2200">
              <a:latin typeface="Microsoft Sans Serif"/>
              <a:cs typeface="Microsoft Sans Serif"/>
            </a:endParaRPr>
          </a:p>
        </p:txBody>
      </p:sp>
      <p:sp>
        <p:nvSpPr>
          <p:cNvPr id="4" name="object 4"/>
          <p:cNvSpPr txBox="1">
            <a:spLocks noGrp="1"/>
          </p:cNvSpPr>
          <p:nvPr>
            <p:ph type="title"/>
          </p:nvPr>
        </p:nvSpPr>
        <p:spPr>
          <a:xfrm>
            <a:off x="848994" y="418528"/>
            <a:ext cx="7261859"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30" dirty="0"/>
              <a:t> </a:t>
            </a:r>
            <a:r>
              <a:rPr spc="-130" dirty="0"/>
              <a:t>Site</a:t>
            </a:r>
            <a:r>
              <a:rPr spc="125" dirty="0"/>
              <a:t> </a:t>
            </a:r>
            <a:r>
              <a:rPr spc="-225" dirty="0"/>
              <a:t>Names</a:t>
            </a:r>
            <a:r>
              <a:rPr spc="130" dirty="0"/>
              <a:t> </a:t>
            </a:r>
            <a:r>
              <a:rPr spc="-95" dirty="0"/>
              <a:t>Begin</a:t>
            </a:r>
            <a:r>
              <a:rPr spc="105" dirty="0"/>
              <a:t> </a:t>
            </a:r>
            <a:r>
              <a:rPr dirty="0"/>
              <a:t>with</a:t>
            </a:r>
            <a:r>
              <a:rPr spc="140" dirty="0"/>
              <a:t> </a:t>
            </a:r>
            <a:r>
              <a:rPr spc="-240" dirty="0"/>
              <a:t>'CCA'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28</a:t>
            </a:fld>
            <a:endParaRPr spc="75" dirty="0"/>
          </a:p>
        </p:txBody>
      </p:sp>
      <p:sp>
        <p:nvSpPr>
          <p:cNvPr id="3" name="object 3"/>
          <p:cNvSpPr txBox="1"/>
          <p:nvPr/>
        </p:nvSpPr>
        <p:spPr>
          <a:xfrm>
            <a:off x="848994" y="5434647"/>
            <a:ext cx="7169784"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Here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can</a:t>
            </a:r>
            <a:r>
              <a:rPr sz="2200" spc="6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five</a:t>
            </a:r>
            <a:r>
              <a:rPr sz="2200" spc="55" dirty="0">
                <a:solidFill>
                  <a:srgbClr val="292929"/>
                </a:solidFill>
                <a:latin typeface="Microsoft Sans Serif"/>
                <a:cs typeface="Microsoft Sans Serif"/>
              </a:rPr>
              <a:t> </a:t>
            </a:r>
            <a:r>
              <a:rPr sz="2200" spc="-90" dirty="0">
                <a:solidFill>
                  <a:srgbClr val="292929"/>
                </a:solidFill>
                <a:latin typeface="Microsoft Sans Serif"/>
                <a:cs typeface="Microsoft Sans Serif"/>
              </a:rPr>
              <a:t>samples</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140" dirty="0">
                <a:solidFill>
                  <a:srgbClr val="292929"/>
                </a:solidFill>
                <a:latin typeface="Microsoft Sans Serif"/>
                <a:cs typeface="Microsoft Sans Serif"/>
              </a:rPr>
              <a:t>Cape</a:t>
            </a:r>
            <a:r>
              <a:rPr sz="2200" spc="80" dirty="0">
                <a:solidFill>
                  <a:srgbClr val="292929"/>
                </a:solidFill>
                <a:latin typeface="Microsoft Sans Serif"/>
                <a:cs typeface="Microsoft Sans Serif"/>
              </a:rPr>
              <a:t> </a:t>
            </a:r>
            <a:r>
              <a:rPr sz="2200" spc="-110" dirty="0">
                <a:solidFill>
                  <a:srgbClr val="292929"/>
                </a:solidFill>
                <a:latin typeface="Microsoft Sans Serif"/>
                <a:cs typeface="Microsoft Sans Serif"/>
              </a:rPr>
              <a:t>Canaveral</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endParaRPr sz="220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1444311367"/>
              </p:ext>
            </p:extLst>
          </p:nvPr>
        </p:nvGraphicFramePr>
        <p:xfrm>
          <a:off x="763663" y="2284095"/>
          <a:ext cx="10627356" cy="3808094"/>
        </p:xfrm>
        <a:graphic>
          <a:graphicData uri="http://schemas.openxmlformats.org/drawingml/2006/table">
            <a:tbl>
              <a:tblPr firstRow="1" bandRow="1">
                <a:tableStyleId>{18603FDC-E32A-4AB5-989C-0864C3EAD2B8}</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9">
                <a:tc>
                  <a:txBody>
                    <a:bodyPr/>
                    <a:lstStyle/>
                    <a:p>
                      <a:pPr marL="91440">
                        <a:lnSpc>
                          <a:spcPct val="100000"/>
                        </a:lnSpc>
                        <a:spcBef>
                          <a:spcPts val="1125"/>
                        </a:spcBef>
                      </a:pPr>
                      <a:r>
                        <a:rPr sz="1400" b="1" spc="-15" dirty="0">
                          <a:solidFill>
                            <a:srgbClr val="FFFFFF"/>
                          </a:solidFill>
                        </a:rPr>
                        <a:t>Date</a:t>
                      </a:r>
                      <a:endParaRPr sz="1400" dirty="0">
                        <a:latin typeface="Calibri"/>
                        <a:cs typeface="Calibri"/>
                      </a:endParaRPr>
                    </a:p>
                  </a:txBody>
                  <a:tcPr marL="0" marR="0" marT="142875" marB="0"/>
                </a:tc>
                <a:tc>
                  <a:txBody>
                    <a:bodyPr/>
                    <a:lstStyle/>
                    <a:p>
                      <a:pPr marL="91440">
                        <a:lnSpc>
                          <a:spcPct val="100000"/>
                        </a:lnSpc>
                        <a:spcBef>
                          <a:spcPts val="1125"/>
                        </a:spcBef>
                      </a:pPr>
                      <a:r>
                        <a:rPr sz="1400" b="1" spc="-5" dirty="0">
                          <a:solidFill>
                            <a:srgbClr val="FFFFFF"/>
                          </a:solidFill>
                        </a:rPr>
                        <a:t>Time</a:t>
                      </a:r>
                      <a:r>
                        <a:rPr sz="1400" b="1" spc="-50" dirty="0">
                          <a:solidFill>
                            <a:srgbClr val="FFFFFF"/>
                          </a:solidFill>
                        </a:rPr>
                        <a:t> </a:t>
                      </a:r>
                      <a:r>
                        <a:rPr sz="1400" b="1" spc="-15" dirty="0">
                          <a:solidFill>
                            <a:srgbClr val="FFFFFF"/>
                          </a:solidFill>
                        </a:rPr>
                        <a:t>UTC</a:t>
                      </a:r>
                      <a:endParaRPr sz="1400" dirty="0">
                        <a:latin typeface="Calibri"/>
                        <a:cs typeface="Calibri"/>
                      </a:endParaRPr>
                    </a:p>
                  </a:txBody>
                  <a:tcPr marL="0" marR="0" marT="142875" marB="0"/>
                </a:tc>
                <a:tc>
                  <a:txBody>
                    <a:bodyPr/>
                    <a:lstStyle/>
                    <a:p>
                      <a:pPr marL="92075" marR="391795">
                        <a:lnSpc>
                          <a:spcPct val="100000"/>
                        </a:lnSpc>
                        <a:spcBef>
                          <a:spcPts val="285"/>
                        </a:spcBef>
                      </a:pPr>
                      <a:r>
                        <a:rPr sz="1400" b="1" spc="-5" dirty="0">
                          <a:solidFill>
                            <a:srgbClr val="FFFFFF"/>
                          </a:solidFill>
                        </a:rPr>
                        <a:t>B</a:t>
                      </a:r>
                      <a:r>
                        <a:rPr sz="1400" b="1" spc="5" dirty="0">
                          <a:solidFill>
                            <a:srgbClr val="FFFFFF"/>
                          </a:solidFill>
                        </a:rPr>
                        <a:t>oo</a:t>
                      </a:r>
                      <a:r>
                        <a:rPr sz="1400" b="1" spc="-20" dirty="0">
                          <a:solidFill>
                            <a:srgbClr val="FFFFFF"/>
                          </a:solidFill>
                        </a:rPr>
                        <a:t>s</a:t>
                      </a:r>
                      <a:r>
                        <a:rPr sz="1400" b="1" spc="-25" dirty="0">
                          <a:solidFill>
                            <a:srgbClr val="FFFFFF"/>
                          </a:solidFill>
                        </a:rPr>
                        <a:t>t</a:t>
                      </a:r>
                      <a:r>
                        <a:rPr sz="1400" b="1" spc="-5" dirty="0">
                          <a:solidFill>
                            <a:srgbClr val="FFFFFF"/>
                          </a:solidFill>
                        </a:rPr>
                        <a:t>e</a:t>
                      </a:r>
                      <a:r>
                        <a:rPr sz="1400" b="1" dirty="0">
                          <a:solidFill>
                            <a:srgbClr val="FFFFFF"/>
                          </a:solidFill>
                        </a:rPr>
                        <a:t>r  </a:t>
                      </a:r>
                      <a:r>
                        <a:rPr sz="1400" b="1" spc="-20" dirty="0">
                          <a:solidFill>
                            <a:srgbClr val="FFFFFF"/>
                          </a:solidFill>
                        </a:rPr>
                        <a:t>Version</a:t>
                      </a:r>
                      <a:endParaRPr sz="1400">
                        <a:latin typeface="Calibri"/>
                        <a:cs typeface="Calibri"/>
                      </a:endParaRPr>
                    </a:p>
                  </a:txBody>
                  <a:tcPr marL="0" marR="0" marT="36195" marB="0"/>
                </a:tc>
                <a:tc>
                  <a:txBody>
                    <a:bodyPr/>
                    <a:lstStyle/>
                    <a:p>
                      <a:pPr marL="92075">
                        <a:lnSpc>
                          <a:spcPct val="100000"/>
                        </a:lnSpc>
                        <a:spcBef>
                          <a:spcPts val="1125"/>
                        </a:spcBef>
                      </a:pPr>
                      <a:r>
                        <a:rPr sz="1400" b="1" dirty="0">
                          <a:solidFill>
                            <a:srgbClr val="FFFFFF"/>
                          </a:solidFill>
                        </a:rPr>
                        <a:t>Launch</a:t>
                      </a:r>
                      <a:r>
                        <a:rPr sz="1400" b="1" spc="-75" dirty="0">
                          <a:solidFill>
                            <a:srgbClr val="FFFFFF"/>
                          </a:solidFill>
                        </a:rPr>
                        <a:t> </a:t>
                      </a:r>
                      <a:r>
                        <a:rPr sz="1400" b="1" spc="-10" dirty="0">
                          <a:solidFill>
                            <a:srgbClr val="FFFFFF"/>
                          </a:solidFill>
                        </a:rPr>
                        <a:t>Site</a:t>
                      </a:r>
                      <a:endParaRPr sz="1400">
                        <a:latin typeface="Calibri"/>
                        <a:cs typeface="Calibri"/>
                      </a:endParaRPr>
                    </a:p>
                  </a:txBody>
                  <a:tcPr marL="0" marR="0" marT="142875" marB="0"/>
                </a:tc>
                <a:tc>
                  <a:txBody>
                    <a:bodyPr/>
                    <a:lstStyle/>
                    <a:p>
                      <a:pPr marL="92075">
                        <a:lnSpc>
                          <a:spcPct val="100000"/>
                        </a:lnSpc>
                        <a:spcBef>
                          <a:spcPts val="1125"/>
                        </a:spcBef>
                      </a:pPr>
                      <a:r>
                        <a:rPr sz="1400" b="1" spc="-10" dirty="0">
                          <a:solidFill>
                            <a:srgbClr val="FFFFFF"/>
                          </a:solidFill>
                        </a:rPr>
                        <a:t>Payload</a:t>
                      </a:r>
                      <a:endParaRPr sz="1400">
                        <a:latin typeface="Calibri"/>
                        <a:cs typeface="Calibri"/>
                      </a:endParaRPr>
                    </a:p>
                  </a:txBody>
                  <a:tcPr marL="0" marR="0" marT="142875" marB="0"/>
                </a:tc>
                <a:tc>
                  <a:txBody>
                    <a:bodyPr/>
                    <a:lstStyle/>
                    <a:p>
                      <a:pPr marL="92710" marR="207010">
                        <a:lnSpc>
                          <a:spcPct val="100000"/>
                        </a:lnSpc>
                        <a:spcBef>
                          <a:spcPts val="285"/>
                        </a:spcBef>
                      </a:pPr>
                      <a:r>
                        <a:rPr sz="1400" b="1" spc="-10" dirty="0">
                          <a:solidFill>
                            <a:srgbClr val="FFFFFF"/>
                          </a:solidFill>
                        </a:rPr>
                        <a:t>Payload </a:t>
                      </a:r>
                      <a:r>
                        <a:rPr sz="1400" b="1" spc="-305" dirty="0">
                          <a:solidFill>
                            <a:srgbClr val="FFFFFF"/>
                          </a:solidFill>
                        </a:rPr>
                        <a:t> </a:t>
                      </a:r>
                      <a:r>
                        <a:rPr sz="1400" b="1" dirty="0">
                          <a:solidFill>
                            <a:srgbClr val="FFFFFF"/>
                          </a:solidFill>
                        </a:rPr>
                        <a:t>Mass</a:t>
                      </a:r>
                      <a:r>
                        <a:rPr sz="1400" b="1" spc="5" dirty="0">
                          <a:solidFill>
                            <a:srgbClr val="FFFFFF"/>
                          </a:solidFill>
                        </a:rPr>
                        <a:t> k</a:t>
                      </a:r>
                      <a:r>
                        <a:rPr sz="1400" b="1" dirty="0">
                          <a:solidFill>
                            <a:srgbClr val="FFFFFF"/>
                          </a:solidFill>
                        </a:rPr>
                        <a:t>g</a:t>
                      </a:r>
                      <a:endParaRPr sz="1400">
                        <a:latin typeface="Calibri"/>
                        <a:cs typeface="Calibri"/>
                      </a:endParaRPr>
                    </a:p>
                  </a:txBody>
                  <a:tcPr marL="0" marR="0" marT="36195" marB="0"/>
                </a:tc>
                <a:tc>
                  <a:txBody>
                    <a:bodyPr/>
                    <a:lstStyle/>
                    <a:p>
                      <a:pPr marL="92710">
                        <a:lnSpc>
                          <a:spcPct val="100000"/>
                        </a:lnSpc>
                        <a:spcBef>
                          <a:spcPts val="1125"/>
                        </a:spcBef>
                      </a:pPr>
                      <a:r>
                        <a:rPr sz="1400" b="1" spc="-5" dirty="0">
                          <a:solidFill>
                            <a:srgbClr val="FFFFFF"/>
                          </a:solidFill>
                        </a:rPr>
                        <a:t>Orbit</a:t>
                      </a:r>
                      <a:endParaRPr sz="1400">
                        <a:latin typeface="Calibri"/>
                        <a:cs typeface="Calibri"/>
                      </a:endParaRPr>
                    </a:p>
                  </a:txBody>
                  <a:tcPr marL="0" marR="0" marT="142875" marB="0"/>
                </a:tc>
                <a:tc>
                  <a:txBody>
                    <a:bodyPr/>
                    <a:lstStyle/>
                    <a:p>
                      <a:pPr marL="92710">
                        <a:lnSpc>
                          <a:spcPct val="100000"/>
                        </a:lnSpc>
                        <a:spcBef>
                          <a:spcPts val="1125"/>
                        </a:spcBef>
                      </a:pPr>
                      <a:r>
                        <a:rPr sz="1400" b="1" spc="-10" dirty="0">
                          <a:solidFill>
                            <a:srgbClr val="FFFFFF"/>
                          </a:solidFill>
                        </a:rPr>
                        <a:t>Customer</a:t>
                      </a:r>
                      <a:endParaRPr sz="1400">
                        <a:latin typeface="Calibri"/>
                        <a:cs typeface="Calibri"/>
                      </a:endParaRPr>
                    </a:p>
                  </a:txBody>
                  <a:tcPr marL="0" marR="0" marT="142875" marB="0"/>
                </a:tc>
                <a:tc>
                  <a:txBody>
                    <a:bodyPr/>
                    <a:lstStyle/>
                    <a:p>
                      <a:pPr marL="93345" marR="123189">
                        <a:lnSpc>
                          <a:spcPct val="100000"/>
                        </a:lnSpc>
                        <a:spcBef>
                          <a:spcPts val="285"/>
                        </a:spcBef>
                      </a:pPr>
                      <a:r>
                        <a:rPr sz="1400" b="1" spc="-5" dirty="0">
                          <a:solidFill>
                            <a:srgbClr val="FFFFFF"/>
                          </a:solidFill>
                        </a:rPr>
                        <a:t>Mission </a:t>
                      </a:r>
                      <a:r>
                        <a:rPr sz="1400" b="1" dirty="0">
                          <a:solidFill>
                            <a:srgbClr val="FFFFFF"/>
                          </a:solidFill>
                        </a:rPr>
                        <a:t> </a:t>
                      </a:r>
                      <a:r>
                        <a:rPr sz="1400" b="1" spc="-10" dirty="0">
                          <a:solidFill>
                            <a:srgbClr val="FFFFFF"/>
                          </a:solidFill>
                        </a:rPr>
                        <a:t>O</a:t>
                      </a:r>
                      <a:r>
                        <a:rPr sz="1400" b="1" spc="5" dirty="0">
                          <a:solidFill>
                            <a:srgbClr val="FFFFFF"/>
                          </a:solidFill>
                        </a:rPr>
                        <a:t>u</a:t>
                      </a:r>
                      <a:r>
                        <a:rPr sz="1400" b="1" spc="-25" dirty="0">
                          <a:solidFill>
                            <a:srgbClr val="FFFFFF"/>
                          </a:solidFill>
                        </a:rPr>
                        <a:t>t</a:t>
                      </a:r>
                      <a:r>
                        <a:rPr sz="1400" b="1" spc="-10" dirty="0">
                          <a:solidFill>
                            <a:srgbClr val="FFFFFF"/>
                          </a:solidFill>
                        </a:rPr>
                        <a:t>c</a:t>
                      </a:r>
                      <a:r>
                        <a:rPr sz="1400" b="1" spc="5" dirty="0">
                          <a:solidFill>
                            <a:srgbClr val="FFFFFF"/>
                          </a:solidFill>
                        </a:rPr>
                        <a:t>o</a:t>
                      </a:r>
                      <a:r>
                        <a:rPr sz="1400" b="1" spc="-5" dirty="0">
                          <a:solidFill>
                            <a:srgbClr val="FFFFFF"/>
                          </a:solidFill>
                        </a:rPr>
                        <a:t>me</a:t>
                      </a:r>
                      <a:endParaRPr sz="1400">
                        <a:latin typeface="Calibri"/>
                        <a:cs typeface="Calibri"/>
                      </a:endParaRPr>
                    </a:p>
                  </a:txBody>
                  <a:tcPr marL="0" marR="0" marT="36195" marB="0"/>
                </a:tc>
                <a:tc>
                  <a:txBody>
                    <a:bodyPr/>
                    <a:lstStyle/>
                    <a:p>
                      <a:pPr marL="93345" marR="443230">
                        <a:lnSpc>
                          <a:spcPct val="100000"/>
                        </a:lnSpc>
                        <a:spcBef>
                          <a:spcPts val="285"/>
                        </a:spcBef>
                      </a:pPr>
                      <a:r>
                        <a:rPr sz="1400" b="1" dirty="0">
                          <a:solidFill>
                            <a:srgbClr val="FFFFFF"/>
                          </a:solidFill>
                        </a:rPr>
                        <a:t>Landing </a:t>
                      </a:r>
                      <a:r>
                        <a:rPr sz="1400" b="1" spc="5" dirty="0">
                          <a:solidFill>
                            <a:srgbClr val="FFFFFF"/>
                          </a:solidFill>
                        </a:rPr>
                        <a:t> </a:t>
                      </a:r>
                      <a:r>
                        <a:rPr sz="1400" b="1" spc="-10" dirty="0">
                          <a:solidFill>
                            <a:srgbClr val="FFFFFF"/>
                          </a:solidFill>
                        </a:rPr>
                        <a:t>O</a:t>
                      </a:r>
                      <a:r>
                        <a:rPr sz="1400" b="1" spc="5" dirty="0">
                          <a:solidFill>
                            <a:srgbClr val="FFFFFF"/>
                          </a:solidFill>
                        </a:rPr>
                        <a:t>u</a:t>
                      </a:r>
                      <a:r>
                        <a:rPr sz="1400" b="1" spc="-25" dirty="0">
                          <a:solidFill>
                            <a:srgbClr val="FFFFFF"/>
                          </a:solidFill>
                        </a:rPr>
                        <a:t>t</a:t>
                      </a:r>
                      <a:r>
                        <a:rPr sz="1400" b="1" spc="-10" dirty="0">
                          <a:solidFill>
                            <a:srgbClr val="FFFFFF"/>
                          </a:solidFill>
                        </a:rPr>
                        <a:t>c</a:t>
                      </a:r>
                      <a:r>
                        <a:rPr sz="1400" b="1" spc="5" dirty="0">
                          <a:solidFill>
                            <a:srgbClr val="FFFFFF"/>
                          </a:solidFill>
                        </a:rPr>
                        <a:t>o</a:t>
                      </a:r>
                      <a:r>
                        <a:rPr sz="1400" b="1" spc="-5" dirty="0">
                          <a:solidFill>
                            <a:srgbClr val="FFFFFF"/>
                          </a:solidFill>
                        </a:rPr>
                        <a:t>me</a:t>
                      </a:r>
                      <a:endParaRPr sz="1400" dirty="0">
                        <a:latin typeface="Calibri"/>
                        <a:cs typeface="Calibri"/>
                      </a:endParaRPr>
                    </a:p>
                  </a:txBody>
                  <a:tcPr marL="0" marR="0" marT="36195" marB="0"/>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10" dirty="0"/>
                        <a:t>2010-06-04</a:t>
                      </a:r>
                      <a:endParaRPr sz="1200">
                        <a:latin typeface="Calibri"/>
                        <a:cs typeface="Calibri"/>
                      </a:endParaRPr>
                    </a:p>
                  </a:txBody>
                  <a:tcPr marL="0" marR="0" marT="128270" marB="0"/>
                </a:tc>
                <a:tc>
                  <a:txBody>
                    <a:bodyPr/>
                    <a:lstStyle/>
                    <a:p>
                      <a:pPr marL="91440">
                        <a:lnSpc>
                          <a:spcPct val="100000"/>
                        </a:lnSpc>
                        <a:spcBef>
                          <a:spcPts val="1010"/>
                        </a:spcBef>
                      </a:pPr>
                      <a:r>
                        <a:rPr sz="1200" spc="-10" dirty="0"/>
                        <a:t>18:45:00</a:t>
                      </a:r>
                      <a:endParaRPr sz="1200" dirty="0">
                        <a:latin typeface="Calibri"/>
                        <a:cs typeface="Calibri"/>
                      </a:endParaRPr>
                    </a:p>
                  </a:txBody>
                  <a:tcPr marL="0" marR="0" marT="128270" marB="0"/>
                </a:tc>
                <a:tc>
                  <a:txBody>
                    <a:bodyPr/>
                    <a:lstStyle/>
                    <a:p>
                      <a:pPr marR="1905" algn="ctr">
                        <a:lnSpc>
                          <a:spcPct val="100000"/>
                        </a:lnSpc>
                        <a:spcBef>
                          <a:spcPts val="1010"/>
                        </a:spcBef>
                      </a:pPr>
                      <a:r>
                        <a:rPr sz="1200" dirty="0"/>
                        <a:t>F9</a:t>
                      </a:r>
                      <a:r>
                        <a:rPr sz="1200" spc="-35" dirty="0"/>
                        <a:t> </a:t>
                      </a:r>
                      <a:r>
                        <a:rPr sz="1200" spc="-5" dirty="0"/>
                        <a:t>v1.0</a:t>
                      </a:r>
                      <a:r>
                        <a:rPr sz="1200" spc="-15" dirty="0"/>
                        <a:t> </a:t>
                      </a:r>
                      <a:r>
                        <a:rPr sz="1200" spc="-5" dirty="0"/>
                        <a:t>B0003</a:t>
                      </a:r>
                      <a:endParaRPr sz="1200" dirty="0">
                        <a:latin typeface="Calibri"/>
                        <a:cs typeface="Calibri"/>
                      </a:endParaRPr>
                    </a:p>
                  </a:txBody>
                  <a:tcPr marL="0" marR="0" marT="128270" marB="0"/>
                </a:tc>
                <a:tc>
                  <a:txBody>
                    <a:bodyPr/>
                    <a:lstStyle/>
                    <a:p>
                      <a:pPr marL="92075">
                        <a:lnSpc>
                          <a:spcPct val="100000"/>
                        </a:lnSpc>
                        <a:spcBef>
                          <a:spcPts val="1010"/>
                        </a:spcBef>
                      </a:pPr>
                      <a:r>
                        <a:rPr sz="1200" b="1" spc="-5" dirty="0"/>
                        <a:t>CCA</a:t>
                      </a:r>
                      <a:r>
                        <a:rPr sz="1200" spc="-5" dirty="0"/>
                        <a:t>FS</a:t>
                      </a:r>
                      <a:r>
                        <a:rPr sz="1200" spc="-45" dirty="0"/>
                        <a:t> </a:t>
                      </a:r>
                      <a:r>
                        <a:rPr sz="1200" spc="-10" dirty="0"/>
                        <a:t>LC-40</a:t>
                      </a:r>
                      <a:endParaRPr sz="1200" dirty="0">
                        <a:latin typeface="Calibri"/>
                        <a:cs typeface="Calibri"/>
                      </a:endParaRPr>
                    </a:p>
                  </a:txBody>
                  <a:tcPr marL="0" marR="0" marT="128270" marB="0"/>
                </a:tc>
                <a:tc>
                  <a:txBody>
                    <a:bodyPr/>
                    <a:lstStyle/>
                    <a:p>
                      <a:pPr marL="92075" marR="155575">
                        <a:lnSpc>
                          <a:spcPct val="100000"/>
                        </a:lnSpc>
                        <a:spcBef>
                          <a:spcPts val="290"/>
                        </a:spcBef>
                      </a:pPr>
                      <a:r>
                        <a:rPr sz="1200" spc="-5" dirty="0"/>
                        <a:t>D</a:t>
                      </a:r>
                      <a:r>
                        <a:rPr sz="1200" spc="-20" dirty="0"/>
                        <a:t>r</a:t>
                      </a:r>
                      <a:r>
                        <a:rPr sz="1200" dirty="0"/>
                        <a:t>a</a:t>
                      </a:r>
                      <a:r>
                        <a:rPr sz="1200" spc="-5" dirty="0"/>
                        <a:t>g</a:t>
                      </a:r>
                      <a:r>
                        <a:rPr sz="1200" spc="5" dirty="0"/>
                        <a:t>o</a:t>
                      </a:r>
                      <a:r>
                        <a:rPr sz="1200" dirty="0"/>
                        <a:t>n</a:t>
                      </a:r>
                      <a:r>
                        <a:rPr sz="1200" spc="-20" dirty="0"/>
                        <a:t> </a:t>
                      </a:r>
                      <a:r>
                        <a:rPr sz="1200" spc="5" dirty="0"/>
                        <a:t>Sp</a:t>
                      </a:r>
                      <a:r>
                        <a:rPr sz="1200" dirty="0"/>
                        <a:t>a</a:t>
                      </a:r>
                      <a:r>
                        <a:rPr sz="1200" spc="-10" dirty="0"/>
                        <a:t>c</a:t>
                      </a:r>
                      <a:r>
                        <a:rPr sz="1200" dirty="0"/>
                        <a:t>e</a:t>
                      </a:r>
                      <a:r>
                        <a:rPr sz="1200" spc="-5" dirty="0"/>
                        <a:t>c</a:t>
                      </a:r>
                      <a:r>
                        <a:rPr sz="1200" spc="-20" dirty="0"/>
                        <a:t>r</a:t>
                      </a:r>
                      <a:r>
                        <a:rPr sz="1200" dirty="0"/>
                        <a:t>a</a:t>
                      </a:r>
                      <a:r>
                        <a:rPr sz="1200" spc="-10" dirty="0"/>
                        <a:t>f</a:t>
                      </a:r>
                      <a:r>
                        <a:rPr sz="1200" dirty="0"/>
                        <a:t>t  </a:t>
                      </a:r>
                      <a:r>
                        <a:rPr sz="1200" spc="-5" dirty="0"/>
                        <a:t>Qualification</a:t>
                      </a:r>
                      <a:r>
                        <a:rPr sz="1200" spc="-30" dirty="0"/>
                        <a:t> </a:t>
                      </a:r>
                      <a:r>
                        <a:rPr sz="1200" dirty="0"/>
                        <a:t>Unit</a:t>
                      </a:r>
                      <a:endParaRPr sz="1200">
                        <a:latin typeface="Calibri"/>
                        <a:cs typeface="Calibri"/>
                      </a:endParaRPr>
                    </a:p>
                  </a:txBody>
                  <a:tcPr marL="0" marR="0" marT="36830" marB="0"/>
                </a:tc>
                <a:tc>
                  <a:txBody>
                    <a:bodyPr/>
                    <a:lstStyle/>
                    <a:p>
                      <a:pPr marL="92710">
                        <a:lnSpc>
                          <a:spcPct val="100000"/>
                        </a:lnSpc>
                        <a:spcBef>
                          <a:spcPts val="1010"/>
                        </a:spcBef>
                      </a:pPr>
                      <a:r>
                        <a:rPr sz="1200" dirty="0"/>
                        <a:t>0</a:t>
                      </a:r>
                      <a:endParaRPr sz="1200">
                        <a:latin typeface="Calibri"/>
                        <a:cs typeface="Calibri"/>
                      </a:endParaRPr>
                    </a:p>
                  </a:txBody>
                  <a:tcPr marL="0" marR="0" marT="128270" marB="0"/>
                </a:tc>
                <a:tc>
                  <a:txBody>
                    <a:bodyPr/>
                    <a:lstStyle/>
                    <a:p>
                      <a:pPr marL="92710">
                        <a:lnSpc>
                          <a:spcPct val="100000"/>
                        </a:lnSpc>
                        <a:spcBef>
                          <a:spcPts val="1010"/>
                        </a:spcBef>
                      </a:pPr>
                      <a:r>
                        <a:rPr sz="1200" spc="-15" dirty="0"/>
                        <a:t>LEO</a:t>
                      </a:r>
                      <a:endParaRPr sz="1200">
                        <a:latin typeface="Calibri"/>
                        <a:cs typeface="Calibri"/>
                      </a:endParaRPr>
                    </a:p>
                  </a:txBody>
                  <a:tcPr marL="0" marR="0" marT="128270" marB="0"/>
                </a:tc>
                <a:tc>
                  <a:txBody>
                    <a:bodyPr/>
                    <a:lstStyle/>
                    <a:p>
                      <a:pPr marL="92710">
                        <a:lnSpc>
                          <a:spcPct val="100000"/>
                        </a:lnSpc>
                        <a:spcBef>
                          <a:spcPts val="1010"/>
                        </a:spcBef>
                      </a:pPr>
                      <a:r>
                        <a:rPr sz="1200" dirty="0"/>
                        <a:t>SpaceX</a:t>
                      </a:r>
                      <a:endParaRPr sz="1200">
                        <a:latin typeface="Calibri"/>
                        <a:cs typeface="Calibri"/>
                      </a:endParaRPr>
                    </a:p>
                  </a:txBody>
                  <a:tcPr marL="0" marR="0" marT="128270" marB="0"/>
                </a:tc>
                <a:tc>
                  <a:txBody>
                    <a:bodyPr/>
                    <a:lstStyle/>
                    <a:p>
                      <a:pPr marL="93345">
                        <a:lnSpc>
                          <a:spcPct val="100000"/>
                        </a:lnSpc>
                        <a:spcBef>
                          <a:spcPts val="1010"/>
                        </a:spcBef>
                      </a:pPr>
                      <a:r>
                        <a:rPr sz="1200" spc="-5" dirty="0"/>
                        <a:t>Success</a:t>
                      </a:r>
                      <a:endParaRPr sz="1200">
                        <a:latin typeface="Calibri"/>
                        <a:cs typeface="Calibri"/>
                      </a:endParaRPr>
                    </a:p>
                  </a:txBody>
                  <a:tcPr marL="0" marR="0" marT="128270" marB="0"/>
                </a:tc>
                <a:tc>
                  <a:txBody>
                    <a:bodyPr/>
                    <a:lstStyle/>
                    <a:p>
                      <a:pPr marL="93345" marR="400685">
                        <a:lnSpc>
                          <a:spcPct val="100000"/>
                        </a:lnSpc>
                        <a:spcBef>
                          <a:spcPts val="290"/>
                        </a:spcBef>
                      </a:pPr>
                      <a:r>
                        <a:rPr sz="1200" spc="-10" dirty="0"/>
                        <a:t>Failure </a:t>
                      </a:r>
                      <a:r>
                        <a:rPr sz="1200" spc="-5" dirty="0"/>
                        <a:t> (</a:t>
                      </a:r>
                      <a:r>
                        <a:rPr sz="1200" dirty="0"/>
                        <a:t>pa</a:t>
                      </a:r>
                      <a:r>
                        <a:rPr sz="1200" spc="-20" dirty="0"/>
                        <a:t>r</a:t>
                      </a:r>
                      <a:r>
                        <a:rPr sz="1200" dirty="0"/>
                        <a:t>a</a:t>
                      </a:r>
                      <a:r>
                        <a:rPr sz="1200" spc="-10" dirty="0"/>
                        <a:t>c</a:t>
                      </a:r>
                      <a:r>
                        <a:rPr sz="1200" spc="5" dirty="0"/>
                        <a:t>hu</a:t>
                      </a:r>
                      <a:r>
                        <a:rPr sz="1200" spc="-25" dirty="0"/>
                        <a:t>t</a:t>
                      </a:r>
                      <a:r>
                        <a:rPr sz="1200" dirty="0"/>
                        <a:t>e)</a:t>
                      </a:r>
                      <a:endParaRPr sz="1200">
                        <a:latin typeface="Calibri"/>
                        <a:cs typeface="Calibri"/>
                      </a:endParaRPr>
                    </a:p>
                  </a:txBody>
                  <a:tcPr marL="0" marR="0" marT="36830" marB="0"/>
                </a:tc>
                <a:extLst>
                  <a:ext uri="{0D108BD9-81ED-4DB2-BD59-A6C34878D82A}">
                    <a16:rowId xmlns:a16="http://schemas.microsoft.com/office/drawing/2014/main" val="10001"/>
                  </a:ext>
                </a:extLst>
              </a:tr>
              <a:tr h="822960">
                <a:tc>
                  <a:txBody>
                    <a:bodyPr/>
                    <a:lstStyle/>
                    <a:p>
                      <a:pPr>
                        <a:lnSpc>
                          <a:spcPct val="100000"/>
                        </a:lnSpc>
                      </a:pPr>
                      <a:endParaRPr sz="1200"/>
                    </a:p>
                    <a:p>
                      <a:pPr marL="91440">
                        <a:lnSpc>
                          <a:spcPct val="100000"/>
                        </a:lnSpc>
                        <a:spcBef>
                          <a:spcPts val="1070"/>
                        </a:spcBef>
                      </a:pPr>
                      <a:r>
                        <a:rPr sz="1200" spc="-10" dirty="0"/>
                        <a:t>2010-12-08</a:t>
                      </a:r>
                      <a:endParaRPr sz="1200">
                        <a:latin typeface="Calibri"/>
                        <a:cs typeface="Calibri"/>
                      </a:endParaRPr>
                    </a:p>
                  </a:txBody>
                  <a:tcPr marL="0" marR="0" marT="0" marB="0"/>
                </a:tc>
                <a:tc>
                  <a:txBody>
                    <a:bodyPr/>
                    <a:lstStyle/>
                    <a:p>
                      <a:pPr>
                        <a:lnSpc>
                          <a:spcPct val="100000"/>
                        </a:lnSpc>
                      </a:pPr>
                      <a:endParaRPr sz="1200"/>
                    </a:p>
                    <a:p>
                      <a:pPr marL="91440">
                        <a:lnSpc>
                          <a:spcPct val="100000"/>
                        </a:lnSpc>
                        <a:spcBef>
                          <a:spcPts val="1070"/>
                        </a:spcBef>
                      </a:pPr>
                      <a:r>
                        <a:rPr sz="1200" spc="-10" dirty="0"/>
                        <a:t>15:43:00</a:t>
                      </a:r>
                      <a:endParaRPr sz="1200">
                        <a:latin typeface="Calibri"/>
                        <a:cs typeface="Calibri"/>
                      </a:endParaRPr>
                    </a:p>
                  </a:txBody>
                  <a:tcPr marL="0" marR="0" marT="0" marB="0"/>
                </a:tc>
                <a:tc>
                  <a:txBody>
                    <a:bodyPr/>
                    <a:lstStyle/>
                    <a:p>
                      <a:pPr>
                        <a:lnSpc>
                          <a:spcPct val="100000"/>
                        </a:lnSpc>
                      </a:pPr>
                      <a:endParaRPr sz="1200"/>
                    </a:p>
                    <a:p>
                      <a:pPr marR="1905" algn="ctr">
                        <a:lnSpc>
                          <a:spcPct val="100000"/>
                        </a:lnSpc>
                        <a:spcBef>
                          <a:spcPts val="1070"/>
                        </a:spcBef>
                      </a:pPr>
                      <a:r>
                        <a:rPr sz="1200" dirty="0"/>
                        <a:t>F9</a:t>
                      </a:r>
                      <a:r>
                        <a:rPr sz="1200" spc="-35" dirty="0"/>
                        <a:t> </a:t>
                      </a:r>
                      <a:r>
                        <a:rPr sz="1200" spc="-5" dirty="0"/>
                        <a:t>v1.0</a:t>
                      </a:r>
                      <a:r>
                        <a:rPr sz="1200" spc="-15" dirty="0"/>
                        <a:t> </a:t>
                      </a:r>
                      <a:r>
                        <a:rPr sz="1200" spc="-5" dirty="0"/>
                        <a:t>B0004</a:t>
                      </a:r>
                      <a:endParaRPr sz="1200">
                        <a:latin typeface="Calibri"/>
                        <a:cs typeface="Calibri"/>
                      </a:endParaRPr>
                    </a:p>
                  </a:txBody>
                  <a:tcPr marL="0" marR="0" marT="0" marB="0"/>
                </a:tc>
                <a:tc>
                  <a:txBody>
                    <a:bodyPr/>
                    <a:lstStyle/>
                    <a:p>
                      <a:pPr>
                        <a:lnSpc>
                          <a:spcPct val="100000"/>
                        </a:lnSpc>
                      </a:pPr>
                      <a:endParaRPr sz="1200"/>
                    </a:p>
                    <a:p>
                      <a:pPr marL="92075">
                        <a:lnSpc>
                          <a:spcPct val="100000"/>
                        </a:lnSpc>
                        <a:spcBef>
                          <a:spcPts val="1070"/>
                        </a:spcBef>
                      </a:pPr>
                      <a:r>
                        <a:rPr sz="1200" b="1" spc="-5" dirty="0"/>
                        <a:t>CCA</a:t>
                      </a:r>
                      <a:r>
                        <a:rPr sz="1200" spc="-5" dirty="0"/>
                        <a:t>FS</a:t>
                      </a:r>
                      <a:r>
                        <a:rPr sz="1200" spc="-45" dirty="0"/>
                        <a:t> </a:t>
                      </a:r>
                      <a:r>
                        <a:rPr sz="1200" spc="-10" dirty="0"/>
                        <a:t>LC-40</a:t>
                      </a:r>
                      <a:endParaRPr sz="1200">
                        <a:latin typeface="Calibri"/>
                        <a:cs typeface="Calibri"/>
                      </a:endParaRPr>
                    </a:p>
                  </a:txBody>
                  <a:tcPr marL="0" marR="0" marT="0" marB="0"/>
                </a:tc>
                <a:tc>
                  <a:txBody>
                    <a:bodyPr/>
                    <a:lstStyle/>
                    <a:p>
                      <a:pPr marL="92075" marR="95250">
                        <a:lnSpc>
                          <a:spcPct val="100000"/>
                        </a:lnSpc>
                        <a:spcBef>
                          <a:spcPts val="290"/>
                        </a:spcBef>
                      </a:pPr>
                      <a:r>
                        <a:rPr sz="1200" spc="-5" dirty="0"/>
                        <a:t>D</a:t>
                      </a:r>
                      <a:r>
                        <a:rPr sz="1200" spc="-20" dirty="0"/>
                        <a:t>r</a:t>
                      </a:r>
                      <a:r>
                        <a:rPr sz="1200" dirty="0"/>
                        <a:t>a</a:t>
                      </a:r>
                      <a:r>
                        <a:rPr sz="1200" spc="-5" dirty="0"/>
                        <a:t>g</a:t>
                      </a:r>
                      <a:r>
                        <a:rPr sz="1200" spc="5" dirty="0"/>
                        <a:t>o</a:t>
                      </a:r>
                      <a:r>
                        <a:rPr sz="1200" dirty="0"/>
                        <a:t>n</a:t>
                      </a:r>
                      <a:r>
                        <a:rPr sz="1200" spc="-25" dirty="0"/>
                        <a:t> </a:t>
                      </a:r>
                      <a:r>
                        <a:rPr sz="1200" spc="5" dirty="0"/>
                        <a:t>d</a:t>
                      </a:r>
                      <a:r>
                        <a:rPr sz="1200" dirty="0"/>
                        <a:t>emo</a:t>
                      </a:r>
                      <a:r>
                        <a:rPr sz="1200" spc="-5" dirty="0"/>
                        <a:t> </a:t>
                      </a:r>
                      <a:r>
                        <a:rPr sz="1200" spc="-10" dirty="0"/>
                        <a:t>f</a:t>
                      </a:r>
                      <a:r>
                        <a:rPr sz="1200" dirty="0"/>
                        <a:t>li</a:t>
                      </a:r>
                      <a:r>
                        <a:rPr sz="1200" spc="-5" dirty="0"/>
                        <a:t>g</a:t>
                      </a:r>
                      <a:r>
                        <a:rPr sz="1200" spc="-15" dirty="0"/>
                        <a:t>h</a:t>
                      </a:r>
                      <a:r>
                        <a:rPr sz="1200" dirty="0"/>
                        <a:t>t  </a:t>
                      </a:r>
                      <a:r>
                        <a:rPr sz="1200" spc="-10" dirty="0"/>
                        <a:t>C1, two</a:t>
                      </a:r>
                      <a:r>
                        <a:rPr sz="1200" dirty="0"/>
                        <a:t> </a:t>
                      </a:r>
                      <a:r>
                        <a:rPr sz="1200" spc="-5" dirty="0"/>
                        <a:t>CubeSats, </a:t>
                      </a:r>
                      <a:r>
                        <a:rPr sz="1200" dirty="0"/>
                        <a:t> </a:t>
                      </a:r>
                      <a:r>
                        <a:rPr sz="1200" spc="-5" dirty="0"/>
                        <a:t>barrel </a:t>
                      </a:r>
                      <a:r>
                        <a:rPr sz="1200" dirty="0"/>
                        <a:t>of </a:t>
                      </a:r>
                      <a:r>
                        <a:rPr sz="1200" spc="-5" dirty="0"/>
                        <a:t>Brouere </a:t>
                      </a:r>
                      <a:r>
                        <a:rPr sz="1200" dirty="0"/>
                        <a:t> </a:t>
                      </a:r>
                      <a:r>
                        <a:rPr sz="1200" spc="-5" dirty="0"/>
                        <a:t>cheese</a:t>
                      </a:r>
                      <a:endParaRPr sz="1200" dirty="0">
                        <a:latin typeface="Calibri"/>
                        <a:cs typeface="Calibri"/>
                      </a:endParaRPr>
                    </a:p>
                  </a:txBody>
                  <a:tcPr marL="0" marR="0" marT="36830" marB="0"/>
                </a:tc>
                <a:tc>
                  <a:txBody>
                    <a:bodyPr/>
                    <a:lstStyle/>
                    <a:p>
                      <a:pPr>
                        <a:lnSpc>
                          <a:spcPct val="100000"/>
                        </a:lnSpc>
                      </a:pPr>
                      <a:endParaRPr sz="1200" dirty="0"/>
                    </a:p>
                    <a:p>
                      <a:pPr marL="92710">
                        <a:lnSpc>
                          <a:spcPct val="100000"/>
                        </a:lnSpc>
                        <a:spcBef>
                          <a:spcPts val="1070"/>
                        </a:spcBef>
                      </a:pPr>
                      <a:r>
                        <a:rPr sz="1200" dirty="0"/>
                        <a:t>0</a:t>
                      </a:r>
                      <a:endParaRPr sz="1200" dirty="0">
                        <a:latin typeface="Calibri"/>
                        <a:cs typeface="Calibri"/>
                      </a:endParaRPr>
                    </a:p>
                  </a:txBody>
                  <a:tcPr marL="0" marR="0" marT="0" marB="0"/>
                </a:tc>
                <a:tc>
                  <a:txBody>
                    <a:bodyPr/>
                    <a:lstStyle/>
                    <a:p>
                      <a:pPr>
                        <a:lnSpc>
                          <a:spcPct val="100000"/>
                        </a:lnSpc>
                      </a:pPr>
                      <a:endParaRPr sz="1200" dirty="0"/>
                    </a:p>
                    <a:p>
                      <a:pPr marL="92710">
                        <a:lnSpc>
                          <a:spcPct val="100000"/>
                        </a:lnSpc>
                        <a:spcBef>
                          <a:spcPts val="1070"/>
                        </a:spcBef>
                      </a:pPr>
                      <a:r>
                        <a:rPr sz="1200" spc="-15" dirty="0"/>
                        <a:t>LEO</a:t>
                      </a:r>
                      <a:r>
                        <a:rPr sz="1200" spc="-20" dirty="0"/>
                        <a:t> </a:t>
                      </a:r>
                      <a:r>
                        <a:rPr sz="1200" spc="-5" dirty="0"/>
                        <a:t>(ISS)</a:t>
                      </a:r>
                      <a:endParaRPr sz="1200" dirty="0">
                        <a:latin typeface="Calibri"/>
                        <a:cs typeface="Calibri"/>
                      </a:endParaRPr>
                    </a:p>
                  </a:txBody>
                  <a:tcPr marL="0" marR="0" marT="0" marB="0"/>
                </a:tc>
                <a:tc>
                  <a:txBody>
                    <a:bodyPr/>
                    <a:lstStyle/>
                    <a:p>
                      <a:pPr>
                        <a:lnSpc>
                          <a:spcPct val="100000"/>
                        </a:lnSpc>
                        <a:spcBef>
                          <a:spcPts val="5"/>
                        </a:spcBef>
                      </a:pPr>
                      <a:endParaRPr sz="1500" dirty="0"/>
                    </a:p>
                    <a:p>
                      <a:pPr marL="92710">
                        <a:lnSpc>
                          <a:spcPct val="100000"/>
                        </a:lnSpc>
                      </a:pPr>
                      <a:r>
                        <a:rPr sz="1200" spc="5" dirty="0"/>
                        <a:t>NASA</a:t>
                      </a:r>
                      <a:r>
                        <a:rPr sz="1200" spc="-50" dirty="0"/>
                        <a:t> </a:t>
                      </a:r>
                      <a:r>
                        <a:rPr sz="1200" spc="-10" dirty="0"/>
                        <a:t>(COTS)</a:t>
                      </a:r>
                      <a:endParaRPr sz="1200" dirty="0"/>
                    </a:p>
                    <a:p>
                      <a:pPr marL="92710">
                        <a:lnSpc>
                          <a:spcPct val="100000"/>
                        </a:lnSpc>
                      </a:pPr>
                      <a:r>
                        <a:rPr sz="1200" spc="-5" dirty="0"/>
                        <a:t>NRO</a:t>
                      </a:r>
                      <a:endParaRPr sz="1200" dirty="0">
                        <a:latin typeface="Calibri"/>
                        <a:cs typeface="Calibri"/>
                      </a:endParaRPr>
                    </a:p>
                  </a:txBody>
                  <a:tcPr marL="0" marR="0" marT="635" marB="0"/>
                </a:tc>
                <a:tc>
                  <a:txBody>
                    <a:bodyPr/>
                    <a:lstStyle/>
                    <a:p>
                      <a:pPr>
                        <a:lnSpc>
                          <a:spcPct val="100000"/>
                        </a:lnSpc>
                      </a:pPr>
                      <a:endParaRPr sz="1200"/>
                    </a:p>
                    <a:p>
                      <a:pPr marL="93345">
                        <a:lnSpc>
                          <a:spcPct val="100000"/>
                        </a:lnSpc>
                        <a:spcBef>
                          <a:spcPts val="1070"/>
                        </a:spcBef>
                      </a:pPr>
                      <a:r>
                        <a:rPr sz="1200" spc="-5" dirty="0"/>
                        <a:t>Success</a:t>
                      </a:r>
                      <a:endParaRPr sz="1200">
                        <a:latin typeface="Calibri"/>
                        <a:cs typeface="Calibri"/>
                      </a:endParaRPr>
                    </a:p>
                  </a:txBody>
                  <a:tcPr marL="0" marR="0" marT="0" marB="0"/>
                </a:tc>
                <a:tc>
                  <a:txBody>
                    <a:bodyPr/>
                    <a:lstStyle/>
                    <a:p>
                      <a:pPr>
                        <a:lnSpc>
                          <a:spcPct val="100000"/>
                        </a:lnSpc>
                        <a:spcBef>
                          <a:spcPts val="5"/>
                        </a:spcBef>
                      </a:pPr>
                      <a:endParaRPr sz="1500"/>
                    </a:p>
                    <a:p>
                      <a:pPr marL="93345">
                        <a:lnSpc>
                          <a:spcPct val="100000"/>
                        </a:lnSpc>
                      </a:pPr>
                      <a:r>
                        <a:rPr sz="1200" spc="-10" dirty="0"/>
                        <a:t>Failure</a:t>
                      </a:r>
                      <a:endParaRPr sz="1200"/>
                    </a:p>
                    <a:p>
                      <a:pPr marL="93345">
                        <a:lnSpc>
                          <a:spcPct val="100000"/>
                        </a:lnSpc>
                      </a:pPr>
                      <a:r>
                        <a:rPr sz="1200" spc="-5" dirty="0"/>
                        <a:t>(parachute)</a:t>
                      </a:r>
                      <a:endParaRPr sz="1200">
                        <a:latin typeface="Calibri"/>
                        <a:cs typeface="Calibri"/>
                      </a:endParaRPr>
                    </a:p>
                  </a:txBody>
                  <a:tcPr marL="0" marR="0" marT="635" marB="0"/>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10" dirty="0"/>
                        <a:t>2012-05-22</a:t>
                      </a:r>
                      <a:endParaRPr sz="1200">
                        <a:latin typeface="Calibri"/>
                        <a:cs typeface="Calibri"/>
                      </a:endParaRPr>
                    </a:p>
                  </a:txBody>
                  <a:tcPr marL="0" marR="0" marT="128270" marB="0"/>
                </a:tc>
                <a:tc>
                  <a:txBody>
                    <a:bodyPr/>
                    <a:lstStyle/>
                    <a:p>
                      <a:pPr marL="91440">
                        <a:lnSpc>
                          <a:spcPct val="100000"/>
                        </a:lnSpc>
                        <a:spcBef>
                          <a:spcPts val="1010"/>
                        </a:spcBef>
                      </a:pPr>
                      <a:r>
                        <a:rPr sz="1200" spc="-10" dirty="0"/>
                        <a:t>07:44:00</a:t>
                      </a:r>
                      <a:endParaRPr sz="1200">
                        <a:latin typeface="Calibri"/>
                        <a:cs typeface="Calibri"/>
                      </a:endParaRPr>
                    </a:p>
                  </a:txBody>
                  <a:tcPr marL="0" marR="0" marT="128270" marB="0"/>
                </a:tc>
                <a:tc>
                  <a:txBody>
                    <a:bodyPr/>
                    <a:lstStyle/>
                    <a:p>
                      <a:pPr marR="1905" algn="ctr">
                        <a:lnSpc>
                          <a:spcPct val="100000"/>
                        </a:lnSpc>
                        <a:spcBef>
                          <a:spcPts val="1010"/>
                        </a:spcBef>
                      </a:pPr>
                      <a:r>
                        <a:rPr sz="1200" dirty="0"/>
                        <a:t>F9</a:t>
                      </a:r>
                      <a:r>
                        <a:rPr sz="1200" spc="-35" dirty="0"/>
                        <a:t> </a:t>
                      </a:r>
                      <a:r>
                        <a:rPr sz="1200" spc="-5" dirty="0"/>
                        <a:t>v1.0</a:t>
                      </a:r>
                      <a:r>
                        <a:rPr sz="1200" spc="-15" dirty="0"/>
                        <a:t> </a:t>
                      </a:r>
                      <a:r>
                        <a:rPr sz="1200" spc="-5" dirty="0"/>
                        <a:t>B0005</a:t>
                      </a:r>
                      <a:endParaRPr sz="1200">
                        <a:latin typeface="Calibri"/>
                        <a:cs typeface="Calibri"/>
                      </a:endParaRPr>
                    </a:p>
                  </a:txBody>
                  <a:tcPr marL="0" marR="0" marT="128270" marB="0"/>
                </a:tc>
                <a:tc>
                  <a:txBody>
                    <a:bodyPr/>
                    <a:lstStyle/>
                    <a:p>
                      <a:pPr marL="92075">
                        <a:lnSpc>
                          <a:spcPct val="100000"/>
                        </a:lnSpc>
                        <a:spcBef>
                          <a:spcPts val="1010"/>
                        </a:spcBef>
                      </a:pPr>
                      <a:r>
                        <a:rPr sz="1200" b="1" spc="-5" dirty="0"/>
                        <a:t>CCA</a:t>
                      </a:r>
                      <a:r>
                        <a:rPr sz="1200" spc="-5" dirty="0"/>
                        <a:t>FS</a:t>
                      </a:r>
                      <a:r>
                        <a:rPr sz="1200" spc="-45" dirty="0"/>
                        <a:t> </a:t>
                      </a:r>
                      <a:r>
                        <a:rPr sz="1200" spc="-10" dirty="0"/>
                        <a:t>LC-40</a:t>
                      </a:r>
                      <a:endParaRPr sz="1200">
                        <a:latin typeface="Calibri"/>
                        <a:cs typeface="Calibri"/>
                      </a:endParaRPr>
                    </a:p>
                  </a:txBody>
                  <a:tcPr marL="0" marR="0" marT="128270" marB="0"/>
                </a:tc>
                <a:tc>
                  <a:txBody>
                    <a:bodyPr/>
                    <a:lstStyle/>
                    <a:p>
                      <a:pPr marL="92075">
                        <a:lnSpc>
                          <a:spcPct val="100000"/>
                        </a:lnSpc>
                        <a:spcBef>
                          <a:spcPts val="290"/>
                        </a:spcBef>
                      </a:pPr>
                      <a:r>
                        <a:rPr sz="1200" spc="-5" dirty="0"/>
                        <a:t>Dragon</a:t>
                      </a:r>
                      <a:r>
                        <a:rPr sz="1200" spc="-50" dirty="0"/>
                        <a:t> </a:t>
                      </a:r>
                      <a:r>
                        <a:rPr sz="1200" dirty="0"/>
                        <a:t>demo</a:t>
                      </a:r>
                      <a:r>
                        <a:rPr sz="1200" spc="-35" dirty="0"/>
                        <a:t> </a:t>
                      </a:r>
                      <a:r>
                        <a:rPr sz="1200" spc="-5" dirty="0"/>
                        <a:t>flight</a:t>
                      </a:r>
                      <a:endParaRPr sz="1200"/>
                    </a:p>
                    <a:p>
                      <a:pPr marL="92075">
                        <a:lnSpc>
                          <a:spcPct val="100000"/>
                        </a:lnSpc>
                      </a:pPr>
                      <a:r>
                        <a:rPr sz="1200" spc="-5" dirty="0"/>
                        <a:t>C2</a:t>
                      </a:r>
                      <a:endParaRPr sz="1200">
                        <a:latin typeface="Calibri"/>
                        <a:cs typeface="Calibri"/>
                      </a:endParaRPr>
                    </a:p>
                  </a:txBody>
                  <a:tcPr marL="0" marR="0" marT="36830" marB="0"/>
                </a:tc>
                <a:tc>
                  <a:txBody>
                    <a:bodyPr/>
                    <a:lstStyle/>
                    <a:p>
                      <a:pPr marL="92710">
                        <a:lnSpc>
                          <a:spcPct val="100000"/>
                        </a:lnSpc>
                        <a:spcBef>
                          <a:spcPts val="1010"/>
                        </a:spcBef>
                      </a:pPr>
                      <a:r>
                        <a:rPr sz="1200" spc="-10" dirty="0"/>
                        <a:t>525</a:t>
                      </a:r>
                      <a:endParaRPr sz="1200">
                        <a:latin typeface="Calibri"/>
                        <a:cs typeface="Calibri"/>
                      </a:endParaRPr>
                    </a:p>
                  </a:txBody>
                  <a:tcPr marL="0" marR="0" marT="128270" marB="0"/>
                </a:tc>
                <a:tc>
                  <a:txBody>
                    <a:bodyPr/>
                    <a:lstStyle/>
                    <a:p>
                      <a:pPr marL="92710">
                        <a:lnSpc>
                          <a:spcPct val="100000"/>
                        </a:lnSpc>
                        <a:spcBef>
                          <a:spcPts val="1010"/>
                        </a:spcBef>
                      </a:pPr>
                      <a:r>
                        <a:rPr sz="1200" spc="-15" dirty="0"/>
                        <a:t>LEO</a:t>
                      </a:r>
                      <a:r>
                        <a:rPr sz="1200" spc="-20" dirty="0"/>
                        <a:t> </a:t>
                      </a:r>
                      <a:r>
                        <a:rPr sz="1200" spc="-5" dirty="0"/>
                        <a:t>(ISS)</a:t>
                      </a:r>
                      <a:endParaRPr sz="1200">
                        <a:latin typeface="Calibri"/>
                        <a:cs typeface="Calibri"/>
                      </a:endParaRPr>
                    </a:p>
                  </a:txBody>
                  <a:tcPr marL="0" marR="0" marT="128270" marB="0"/>
                </a:tc>
                <a:tc>
                  <a:txBody>
                    <a:bodyPr/>
                    <a:lstStyle/>
                    <a:p>
                      <a:pPr marL="92710">
                        <a:lnSpc>
                          <a:spcPct val="100000"/>
                        </a:lnSpc>
                        <a:spcBef>
                          <a:spcPts val="1010"/>
                        </a:spcBef>
                      </a:pPr>
                      <a:r>
                        <a:rPr sz="1200" spc="5" dirty="0"/>
                        <a:t>NASA</a:t>
                      </a:r>
                      <a:r>
                        <a:rPr sz="1200" spc="-35" dirty="0"/>
                        <a:t> </a:t>
                      </a:r>
                      <a:r>
                        <a:rPr sz="1200" spc="-15" dirty="0"/>
                        <a:t>(COTS)</a:t>
                      </a:r>
                      <a:endParaRPr sz="1200" dirty="0">
                        <a:latin typeface="Calibri"/>
                        <a:cs typeface="Calibri"/>
                      </a:endParaRPr>
                    </a:p>
                  </a:txBody>
                  <a:tcPr marL="0" marR="0" marT="128270" marB="0"/>
                </a:tc>
                <a:tc>
                  <a:txBody>
                    <a:bodyPr/>
                    <a:lstStyle/>
                    <a:p>
                      <a:pPr marL="93345">
                        <a:lnSpc>
                          <a:spcPct val="100000"/>
                        </a:lnSpc>
                        <a:spcBef>
                          <a:spcPts val="1010"/>
                        </a:spcBef>
                      </a:pPr>
                      <a:r>
                        <a:rPr sz="1200" spc="-5" dirty="0"/>
                        <a:t>Success</a:t>
                      </a:r>
                      <a:endParaRPr sz="1200" dirty="0">
                        <a:latin typeface="Calibri"/>
                        <a:cs typeface="Calibri"/>
                      </a:endParaRPr>
                    </a:p>
                  </a:txBody>
                  <a:tcPr marL="0" marR="0" marT="128270" marB="0"/>
                </a:tc>
                <a:tc>
                  <a:txBody>
                    <a:bodyPr/>
                    <a:lstStyle/>
                    <a:p>
                      <a:pPr marL="93345">
                        <a:lnSpc>
                          <a:spcPct val="100000"/>
                        </a:lnSpc>
                        <a:spcBef>
                          <a:spcPts val="1010"/>
                        </a:spcBef>
                      </a:pPr>
                      <a:r>
                        <a:rPr sz="1200" dirty="0"/>
                        <a:t>No</a:t>
                      </a:r>
                      <a:r>
                        <a:rPr sz="1200" spc="-45" dirty="0"/>
                        <a:t> </a:t>
                      </a:r>
                      <a:r>
                        <a:rPr sz="1200" spc="-10" dirty="0"/>
                        <a:t>attempt</a:t>
                      </a:r>
                      <a:endParaRPr sz="1200" dirty="0">
                        <a:latin typeface="Calibri"/>
                        <a:cs typeface="Calibri"/>
                      </a:endParaRPr>
                    </a:p>
                  </a:txBody>
                  <a:tcPr marL="0" marR="0" marT="128270" marB="0"/>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10" dirty="0"/>
                        <a:t>2012-10-08</a:t>
                      </a:r>
                      <a:endParaRPr sz="1200">
                        <a:latin typeface="Calibri"/>
                        <a:cs typeface="Calibri"/>
                      </a:endParaRPr>
                    </a:p>
                  </a:txBody>
                  <a:tcPr marL="0" marR="0" marT="85725" marB="0"/>
                </a:tc>
                <a:tc>
                  <a:txBody>
                    <a:bodyPr/>
                    <a:lstStyle/>
                    <a:p>
                      <a:pPr marL="91440">
                        <a:lnSpc>
                          <a:spcPct val="100000"/>
                        </a:lnSpc>
                        <a:spcBef>
                          <a:spcPts val="675"/>
                        </a:spcBef>
                      </a:pPr>
                      <a:r>
                        <a:rPr sz="1200" spc="-10" dirty="0"/>
                        <a:t>00:35:00</a:t>
                      </a:r>
                      <a:endParaRPr sz="1200">
                        <a:latin typeface="Calibri"/>
                        <a:cs typeface="Calibri"/>
                      </a:endParaRPr>
                    </a:p>
                  </a:txBody>
                  <a:tcPr marL="0" marR="0" marT="85725" marB="0"/>
                </a:tc>
                <a:tc>
                  <a:txBody>
                    <a:bodyPr/>
                    <a:lstStyle/>
                    <a:p>
                      <a:pPr marR="1905" algn="ctr">
                        <a:lnSpc>
                          <a:spcPct val="100000"/>
                        </a:lnSpc>
                        <a:spcBef>
                          <a:spcPts val="675"/>
                        </a:spcBef>
                      </a:pPr>
                      <a:r>
                        <a:rPr sz="1200" dirty="0"/>
                        <a:t>F9</a:t>
                      </a:r>
                      <a:r>
                        <a:rPr sz="1200" spc="-35" dirty="0"/>
                        <a:t> </a:t>
                      </a:r>
                      <a:r>
                        <a:rPr sz="1200" spc="-5" dirty="0"/>
                        <a:t>v1.0</a:t>
                      </a:r>
                      <a:r>
                        <a:rPr sz="1200" spc="-15" dirty="0"/>
                        <a:t> </a:t>
                      </a:r>
                      <a:r>
                        <a:rPr sz="1200" spc="-5" dirty="0"/>
                        <a:t>B0006</a:t>
                      </a:r>
                      <a:endParaRPr sz="1200">
                        <a:latin typeface="Calibri"/>
                        <a:cs typeface="Calibri"/>
                      </a:endParaRPr>
                    </a:p>
                  </a:txBody>
                  <a:tcPr marL="0" marR="0" marT="85725" marB="0"/>
                </a:tc>
                <a:tc>
                  <a:txBody>
                    <a:bodyPr/>
                    <a:lstStyle/>
                    <a:p>
                      <a:pPr marL="92075">
                        <a:lnSpc>
                          <a:spcPct val="100000"/>
                        </a:lnSpc>
                        <a:spcBef>
                          <a:spcPts val="675"/>
                        </a:spcBef>
                      </a:pPr>
                      <a:r>
                        <a:rPr sz="1200" b="1" spc="-5" dirty="0"/>
                        <a:t>CCA</a:t>
                      </a:r>
                      <a:r>
                        <a:rPr sz="1200" spc="-5" dirty="0"/>
                        <a:t>FS</a:t>
                      </a:r>
                      <a:r>
                        <a:rPr sz="1200" spc="-45" dirty="0"/>
                        <a:t> </a:t>
                      </a:r>
                      <a:r>
                        <a:rPr sz="1200" spc="-10" dirty="0"/>
                        <a:t>LC-40</a:t>
                      </a:r>
                      <a:endParaRPr sz="1200">
                        <a:latin typeface="Calibri"/>
                        <a:cs typeface="Calibri"/>
                      </a:endParaRPr>
                    </a:p>
                  </a:txBody>
                  <a:tcPr marL="0" marR="0" marT="85725" marB="0"/>
                </a:tc>
                <a:tc>
                  <a:txBody>
                    <a:bodyPr/>
                    <a:lstStyle/>
                    <a:p>
                      <a:pPr marL="92075">
                        <a:lnSpc>
                          <a:spcPct val="100000"/>
                        </a:lnSpc>
                        <a:spcBef>
                          <a:spcPts val="675"/>
                        </a:spcBef>
                      </a:pPr>
                      <a:r>
                        <a:rPr sz="1200" dirty="0"/>
                        <a:t>SpaceX</a:t>
                      </a:r>
                      <a:r>
                        <a:rPr sz="1200" spc="-55" dirty="0"/>
                        <a:t> </a:t>
                      </a:r>
                      <a:r>
                        <a:rPr sz="1200" spc="-5" dirty="0"/>
                        <a:t>CRS-1</a:t>
                      </a:r>
                      <a:endParaRPr sz="1200">
                        <a:latin typeface="Calibri"/>
                        <a:cs typeface="Calibri"/>
                      </a:endParaRPr>
                    </a:p>
                  </a:txBody>
                  <a:tcPr marL="0" marR="0" marT="85725" marB="0"/>
                </a:tc>
                <a:tc>
                  <a:txBody>
                    <a:bodyPr/>
                    <a:lstStyle/>
                    <a:p>
                      <a:pPr marL="92710">
                        <a:lnSpc>
                          <a:spcPct val="100000"/>
                        </a:lnSpc>
                        <a:spcBef>
                          <a:spcPts val="675"/>
                        </a:spcBef>
                      </a:pPr>
                      <a:r>
                        <a:rPr sz="1200" spc="-10" dirty="0"/>
                        <a:t>500</a:t>
                      </a:r>
                      <a:endParaRPr sz="1200">
                        <a:latin typeface="Calibri"/>
                        <a:cs typeface="Calibri"/>
                      </a:endParaRPr>
                    </a:p>
                  </a:txBody>
                  <a:tcPr marL="0" marR="0" marT="85725" marB="0"/>
                </a:tc>
                <a:tc>
                  <a:txBody>
                    <a:bodyPr/>
                    <a:lstStyle/>
                    <a:p>
                      <a:pPr marL="92710">
                        <a:lnSpc>
                          <a:spcPct val="100000"/>
                        </a:lnSpc>
                        <a:spcBef>
                          <a:spcPts val="675"/>
                        </a:spcBef>
                      </a:pPr>
                      <a:r>
                        <a:rPr sz="1200" spc="-15" dirty="0"/>
                        <a:t>LEO</a:t>
                      </a:r>
                      <a:r>
                        <a:rPr sz="1200" spc="-20" dirty="0"/>
                        <a:t> </a:t>
                      </a:r>
                      <a:r>
                        <a:rPr sz="1200" spc="-5" dirty="0"/>
                        <a:t>(ISS)</a:t>
                      </a:r>
                      <a:endParaRPr sz="1200">
                        <a:latin typeface="Calibri"/>
                        <a:cs typeface="Calibri"/>
                      </a:endParaRPr>
                    </a:p>
                  </a:txBody>
                  <a:tcPr marL="0" marR="0" marT="85725" marB="0"/>
                </a:tc>
                <a:tc>
                  <a:txBody>
                    <a:bodyPr/>
                    <a:lstStyle/>
                    <a:p>
                      <a:pPr marL="92710">
                        <a:lnSpc>
                          <a:spcPct val="100000"/>
                        </a:lnSpc>
                        <a:spcBef>
                          <a:spcPts val="675"/>
                        </a:spcBef>
                      </a:pPr>
                      <a:r>
                        <a:rPr sz="1200" spc="5" dirty="0"/>
                        <a:t>NASA</a:t>
                      </a:r>
                      <a:r>
                        <a:rPr sz="1200" spc="-40" dirty="0"/>
                        <a:t> </a:t>
                      </a:r>
                      <a:r>
                        <a:rPr sz="1200" spc="-5" dirty="0"/>
                        <a:t>(CRS)</a:t>
                      </a:r>
                      <a:endParaRPr sz="1200">
                        <a:latin typeface="Calibri"/>
                        <a:cs typeface="Calibri"/>
                      </a:endParaRPr>
                    </a:p>
                  </a:txBody>
                  <a:tcPr marL="0" marR="0" marT="85725" marB="0"/>
                </a:tc>
                <a:tc>
                  <a:txBody>
                    <a:bodyPr/>
                    <a:lstStyle/>
                    <a:p>
                      <a:pPr marL="93345">
                        <a:lnSpc>
                          <a:spcPct val="100000"/>
                        </a:lnSpc>
                        <a:spcBef>
                          <a:spcPts val="675"/>
                        </a:spcBef>
                      </a:pPr>
                      <a:r>
                        <a:rPr sz="1200" spc="-5" dirty="0"/>
                        <a:t>Success</a:t>
                      </a:r>
                      <a:endParaRPr sz="1200">
                        <a:latin typeface="Calibri"/>
                        <a:cs typeface="Calibri"/>
                      </a:endParaRPr>
                    </a:p>
                  </a:txBody>
                  <a:tcPr marL="0" marR="0" marT="85725" marB="0"/>
                </a:tc>
                <a:tc>
                  <a:txBody>
                    <a:bodyPr/>
                    <a:lstStyle/>
                    <a:p>
                      <a:pPr marL="93345">
                        <a:lnSpc>
                          <a:spcPct val="100000"/>
                        </a:lnSpc>
                        <a:spcBef>
                          <a:spcPts val="675"/>
                        </a:spcBef>
                      </a:pPr>
                      <a:r>
                        <a:rPr sz="1200" dirty="0"/>
                        <a:t>No</a:t>
                      </a:r>
                      <a:r>
                        <a:rPr sz="1200" spc="-45" dirty="0"/>
                        <a:t> </a:t>
                      </a:r>
                      <a:r>
                        <a:rPr sz="1200" spc="-10" dirty="0"/>
                        <a:t>attempt</a:t>
                      </a:r>
                      <a:endParaRPr sz="1200" dirty="0">
                        <a:latin typeface="Calibri"/>
                        <a:cs typeface="Calibri"/>
                      </a:endParaRPr>
                    </a:p>
                  </a:txBody>
                  <a:tcPr marL="0" marR="0" marT="85725" marB="0"/>
                </a:tc>
                <a:extLst>
                  <a:ext uri="{0D108BD9-81ED-4DB2-BD59-A6C34878D82A}">
                    <a16:rowId xmlns:a16="http://schemas.microsoft.com/office/drawing/2014/main" val="10004"/>
                  </a:ext>
                </a:extLst>
              </a:tr>
              <a:tr h="370839">
                <a:tc>
                  <a:txBody>
                    <a:bodyPr/>
                    <a:lstStyle/>
                    <a:p>
                      <a:pPr marL="91440">
                        <a:lnSpc>
                          <a:spcPct val="100000"/>
                        </a:lnSpc>
                        <a:spcBef>
                          <a:spcPts val="675"/>
                        </a:spcBef>
                      </a:pPr>
                      <a:r>
                        <a:rPr sz="1200" spc="-10" dirty="0"/>
                        <a:t>2013-03-01</a:t>
                      </a:r>
                      <a:endParaRPr sz="1200">
                        <a:latin typeface="Calibri"/>
                        <a:cs typeface="Calibri"/>
                      </a:endParaRPr>
                    </a:p>
                  </a:txBody>
                  <a:tcPr marL="0" marR="0" marT="85725" marB="0"/>
                </a:tc>
                <a:tc>
                  <a:txBody>
                    <a:bodyPr/>
                    <a:lstStyle/>
                    <a:p>
                      <a:pPr marL="91440">
                        <a:lnSpc>
                          <a:spcPct val="100000"/>
                        </a:lnSpc>
                        <a:spcBef>
                          <a:spcPts val="675"/>
                        </a:spcBef>
                      </a:pPr>
                      <a:r>
                        <a:rPr sz="1200" spc="-10" dirty="0"/>
                        <a:t>15:10:00</a:t>
                      </a:r>
                      <a:endParaRPr sz="1200">
                        <a:latin typeface="Calibri"/>
                        <a:cs typeface="Calibri"/>
                      </a:endParaRPr>
                    </a:p>
                  </a:txBody>
                  <a:tcPr marL="0" marR="0" marT="85725" marB="0"/>
                </a:tc>
                <a:tc>
                  <a:txBody>
                    <a:bodyPr/>
                    <a:lstStyle/>
                    <a:p>
                      <a:pPr marR="1905" algn="ctr">
                        <a:lnSpc>
                          <a:spcPct val="100000"/>
                        </a:lnSpc>
                        <a:spcBef>
                          <a:spcPts val="675"/>
                        </a:spcBef>
                      </a:pPr>
                      <a:r>
                        <a:rPr sz="1200" dirty="0"/>
                        <a:t>F9</a:t>
                      </a:r>
                      <a:r>
                        <a:rPr sz="1200" spc="-35" dirty="0"/>
                        <a:t> </a:t>
                      </a:r>
                      <a:r>
                        <a:rPr sz="1200" spc="-5" dirty="0"/>
                        <a:t>v1.0</a:t>
                      </a:r>
                      <a:r>
                        <a:rPr sz="1200" spc="-15" dirty="0"/>
                        <a:t> </a:t>
                      </a:r>
                      <a:r>
                        <a:rPr sz="1200" spc="-5" dirty="0"/>
                        <a:t>B0007</a:t>
                      </a:r>
                      <a:endParaRPr sz="1200">
                        <a:latin typeface="Calibri"/>
                        <a:cs typeface="Calibri"/>
                      </a:endParaRPr>
                    </a:p>
                  </a:txBody>
                  <a:tcPr marL="0" marR="0" marT="85725" marB="0"/>
                </a:tc>
                <a:tc>
                  <a:txBody>
                    <a:bodyPr/>
                    <a:lstStyle/>
                    <a:p>
                      <a:pPr marL="92075">
                        <a:lnSpc>
                          <a:spcPct val="100000"/>
                        </a:lnSpc>
                        <a:spcBef>
                          <a:spcPts val="675"/>
                        </a:spcBef>
                      </a:pPr>
                      <a:r>
                        <a:rPr sz="1200" b="1" spc="-5" dirty="0"/>
                        <a:t>CCA</a:t>
                      </a:r>
                      <a:r>
                        <a:rPr sz="1200" spc="-5" dirty="0"/>
                        <a:t>FS</a:t>
                      </a:r>
                      <a:r>
                        <a:rPr sz="1200" spc="-45" dirty="0"/>
                        <a:t> </a:t>
                      </a:r>
                      <a:r>
                        <a:rPr sz="1200" spc="-10" dirty="0"/>
                        <a:t>LC-40</a:t>
                      </a:r>
                      <a:endParaRPr sz="1200">
                        <a:latin typeface="Calibri"/>
                        <a:cs typeface="Calibri"/>
                      </a:endParaRPr>
                    </a:p>
                  </a:txBody>
                  <a:tcPr marL="0" marR="0" marT="85725" marB="0"/>
                </a:tc>
                <a:tc>
                  <a:txBody>
                    <a:bodyPr/>
                    <a:lstStyle/>
                    <a:p>
                      <a:pPr marL="92075">
                        <a:lnSpc>
                          <a:spcPct val="100000"/>
                        </a:lnSpc>
                        <a:spcBef>
                          <a:spcPts val="675"/>
                        </a:spcBef>
                      </a:pPr>
                      <a:r>
                        <a:rPr sz="1200" dirty="0"/>
                        <a:t>SpaceX</a:t>
                      </a:r>
                      <a:r>
                        <a:rPr sz="1200" spc="-55" dirty="0"/>
                        <a:t> </a:t>
                      </a:r>
                      <a:r>
                        <a:rPr sz="1200" spc="-5" dirty="0"/>
                        <a:t>CRS-2</a:t>
                      </a:r>
                      <a:endParaRPr sz="1200">
                        <a:latin typeface="Calibri"/>
                        <a:cs typeface="Calibri"/>
                      </a:endParaRPr>
                    </a:p>
                  </a:txBody>
                  <a:tcPr marL="0" marR="0" marT="85725" marB="0"/>
                </a:tc>
                <a:tc>
                  <a:txBody>
                    <a:bodyPr/>
                    <a:lstStyle/>
                    <a:p>
                      <a:pPr marL="92710">
                        <a:lnSpc>
                          <a:spcPct val="100000"/>
                        </a:lnSpc>
                        <a:spcBef>
                          <a:spcPts val="675"/>
                        </a:spcBef>
                      </a:pPr>
                      <a:r>
                        <a:rPr sz="1200" spc="-10" dirty="0"/>
                        <a:t>677</a:t>
                      </a:r>
                      <a:endParaRPr sz="1200">
                        <a:latin typeface="Calibri"/>
                        <a:cs typeface="Calibri"/>
                      </a:endParaRPr>
                    </a:p>
                  </a:txBody>
                  <a:tcPr marL="0" marR="0" marT="85725" marB="0"/>
                </a:tc>
                <a:tc>
                  <a:txBody>
                    <a:bodyPr/>
                    <a:lstStyle/>
                    <a:p>
                      <a:pPr marL="92710">
                        <a:lnSpc>
                          <a:spcPct val="100000"/>
                        </a:lnSpc>
                        <a:spcBef>
                          <a:spcPts val="675"/>
                        </a:spcBef>
                      </a:pPr>
                      <a:r>
                        <a:rPr sz="1200" spc="-15" dirty="0"/>
                        <a:t>LEO</a:t>
                      </a:r>
                      <a:r>
                        <a:rPr sz="1200" spc="-20" dirty="0"/>
                        <a:t> </a:t>
                      </a:r>
                      <a:r>
                        <a:rPr sz="1200" spc="-5" dirty="0"/>
                        <a:t>(ISS)</a:t>
                      </a:r>
                      <a:endParaRPr sz="1200">
                        <a:latin typeface="Calibri"/>
                        <a:cs typeface="Calibri"/>
                      </a:endParaRPr>
                    </a:p>
                  </a:txBody>
                  <a:tcPr marL="0" marR="0" marT="85725" marB="0"/>
                </a:tc>
                <a:tc>
                  <a:txBody>
                    <a:bodyPr/>
                    <a:lstStyle/>
                    <a:p>
                      <a:pPr marL="92710">
                        <a:lnSpc>
                          <a:spcPct val="100000"/>
                        </a:lnSpc>
                        <a:spcBef>
                          <a:spcPts val="675"/>
                        </a:spcBef>
                      </a:pPr>
                      <a:r>
                        <a:rPr sz="1200" spc="5" dirty="0"/>
                        <a:t>NASA</a:t>
                      </a:r>
                      <a:r>
                        <a:rPr sz="1200" spc="-40" dirty="0"/>
                        <a:t> </a:t>
                      </a:r>
                      <a:r>
                        <a:rPr sz="1200" spc="-5" dirty="0"/>
                        <a:t>(CRS)</a:t>
                      </a:r>
                      <a:endParaRPr sz="1200">
                        <a:latin typeface="Calibri"/>
                        <a:cs typeface="Calibri"/>
                      </a:endParaRPr>
                    </a:p>
                  </a:txBody>
                  <a:tcPr marL="0" marR="0" marT="85725" marB="0"/>
                </a:tc>
                <a:tc>
                  <a:txBody>
                    <a:bodyPr/>
                    <a:lstStyle/>
                    <a:p>
                      <a:pPr marL="93345">
                        <a:lnSpc>
                          <a:spcPct val="100000"/>
                        </a:lnSpc>
                        <a:spcBef>
                          <a:spcPts val="675"/>
                        </a:spcBef>
                      </a:pPr>
                      <a:r>
                        <a:rPr sz="1200" spc="-5" dirty="0"/>
                        <a:t>Success</a:t>
                      </a:r>
                      <a:endParaRPr sz="1200">
                        <a:latin typeface="Calibri"/>
                        <a:cs typeface="Calibri"/>
                      </a:endParaRPr>
                    </a:p>
                  </a:txBody>
                  <a:tcPr marL="0" marR="0" marT="85725" marB="0"/>
                </a:tc>
                <a:tc>
                  <a:txBody>
                    <a:bodyPr/>
                    <a:lstStyle/>
                    <a:p>
                      <a:pPr marL="93345">
                        <a:lnSpc>
                          <a:spcPct val="100000"/>
                        </a:lnSpc>
                        <a:spcBef>
                          <a:spcPts val="675"/>
                        </a:spcBef>
                      </a:pPr>
                      <a:r>
                        <a:rPr sz="1200" dirty="0"/>
                        <a:t>No</a:t>
                      </a:r>
                      <a:r>
                        <a:rPr sz="1200" spc="-35" dirty="0"/>
                        <a:t> </a:t>
                      </a:r>
                      <a:r>
                        <a:rPr sz="1200" spc="-15" dirty="0"/>
                        <a:t>attemp</a:t>
                      </a:r>
                      <a:endParaRPr sz="1200" dirty="0">
                        <a:latin typeface="Calibri"/>
                        <a:cs typeface="Calibri"/>
                      </a:endParaRPr>
                    </a:p>
                  </a:txBody>
                  <a:tcPr marL="0" marR="0" marT="85725" marB="0"/>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12460" cy="689932"/>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55" dirty="0">
                <a:solidFill>
                  <a:srgbClr val="292929"/>
                </a:solidFill>
                <a:latin typeface="Microsoft Sans Serif"/>
                <a:cs typeface="Microsoft Sans Serif"/>
              </a:rPr>
              <a:t>Regarding the total payload carried by NASA boosters:</a:t>
            </a:r>
            <a:endParaRPr sz="2200" dirty="0">
              <a:latin typeface="Microsoft Sans Serif"/>
              <a:cs typeface="Microsoft Sans Serif"/>
            </a:endParaRPr>
          </a:p>
        </p:txBody>
      </p:sp>
      <p:sp>
        <p:nvSpPr>
          <p:cNvPr id="4" name="object 4"/>
          <p:cNvSpPr txBox="1">
            <a:spLocks noGrp="1"/>
          </p:cNvSpPr>
          <p:nvPr>
            <p:ph type="title"/>
          </p:nvPr>
        </p:nvSpPr>
        <p:spPr>
          <a:xfrm>
            <a:off x="848994" y="418528"/>
            <a:ext cx="3883660" cy="589915"/>
          </a:xfrm>
          <a:prstGeom prst="rect">
            <a:avLst/>
          </a:prstGeom>
        </p:spPr>
        <p:txBody>
          <a:bodyPr vert="horz" wrap="square" lIns="0" tIns="12700" rIns="0" bIns="0" rtlCol="0">
            <a:spAutoFit/>
          </a:bodyPr>
          <a:lstStyle/>
          <a:p>
            <a:pPr marL="12700">
              <a:lnSpc>
                <a:spcPct val="100000"/>
              </a:lnSpc>
              <a:spcBef>
                <a:spcPts val="100"/>
              </a:spcBef>
            </a:pPr>
            <a:r>
              <a:rPr spc="-90" dirty="0"/>
              <a:t>Total</a:t>
            </a:r>
            <a:r>
              <a:rPr spc="75" dirty="0"/>
              <a:t> </a:t>
            </a:r>
            <a:r>
              <a:rPr spc="-140" dirty="0"/>
              <a:t>Payload</a:t>
            </a:r>
            <a:r>
              <a:rPr spc="110" dirty="0"/>
              <a:t> </a:t>
            </a:r>
            <a:r>
              <a:rPr spc="-235" dirty="0"/>
              <a:t>Mass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29</a:t>
            </a:fld>
            <a:endParaRPr spc="75" dirty="0"/>
          </a:p>
        </p:txBody>
      </p:sp>
      <p:sp>
        <p:nvSpPr>
          <p:cNvPr id="3" name="object 3"/>
          <p:cNvSpPr txBox="1"/>
          <p:nvPr/>
        </p:nvSpPr>
        <p:spPr>
          <a:xfrm>
            <a:off x="848994" y="4408170"/>
            <a:ext cx="8649970" cy="102848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55" dirty="0">
                <a:solidFill>
                  <a:srgbClr val="292929"/>
                </a:solidFill>
                <a:latin typeface="Microsoft Sans Serif"/>
                <a:cs typeface="Microsoft Sans Serif"/>
              </a:rPr>
              <a:t>The total payload was calculated by summing all payloads associated with codes containing 'CRS', indicative of NASA's Commercial Resupply Services.</a:t>
            </a:r>
            <a:endParaRPr lang="en-US" sz="2200" dirty="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198590127"/>
              </p:ext>
            </p:extLst>
          </p:nvPr>
        </p:nvGraphicFramePr>
        <p:xfrm>
          <a:off x="1670050" y="2808604"/>
          <a:ext cx="1881505" cy="953769"/>
        </p:xfrm>
        <a:graphic>
          <a:graphicData uri="http://schemas.openxmlformats.org/drawingml/2006/table">
            <a:tbl>
              <a:tblPr firstRow="1" bandRow="1">
                <a:tableStyleId>{284E427A-3D55-4303-BF80-6455036E1DE7}</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40" dirty="0">
                          <a:solidFill>
                            <a:srgbClr val="FFFFFF"/>
                          </a:solidFill>
                        </a:rPr>
                        <a:t>Total</a:t>
                      </a:r>
                      <a:r>
                        <a:rPr sz="1800" b="1" spc="-15" dirty="0">
                          <a:solidFill>
                            <a:srgbClr val="FFFFFF"/>
                          </a:solidFill>
                        </a:rPr>
                        <a:t> </a:t>
                      </a:r>
                      <a:r>
                        <a:rPr sz="1800" b="1" spc="-20" dirty="0">
                          <a:solidFill>
                            <a:srgbClr val="FFFFFF"/>
                          </a:solidFill>
                        </a:rPr>
                        <a:t>Payload</a:t>
                      </a:r>
                      <a:r>
                        <a:rPr sz="1800" b="1" spc="5" dirty="0">
                          <a:solidFill>
                            <a:srgbClr val="FFFFFF"/>
                          </a:solidFill>
                        </a:rPr>
                        <a:t> </a:t>
                      </a:r>
                      <a:r>
                        <a:rPr sz="1800" b="1" dirty="0">
                          <a:solidFill>
                            <a:srgbClr val="FFFFFF"/>
                          </a:solidFill>
                        </a:rPr>
                        <a:t>(kg)</a:t>
                      </a:r>
                      <a:endParaRPr sz="1800" dirty="0">
                        <a:latin typeface="Calibri"/>
                        <a:cs typeface="Calibri"/>
                      </a:endParaRPr>
                    </a:p>
                  </a:txBody>
                  <a:tcPr marL="0" marR="0" marT="34290"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t>111.268</a:t>
                      </a:r>
                      <a:endParaRPr sz="1800" dirty="0">
                        <a:latin typeface="Calibri"/>
                        <a:cs typeface="Calibri"/>
                      </a:endParaRPr>
                    </a:p>
                  </a:txBody>
                  <a:tcPr marL="0" marR="0" marT="34290" marB="0"/>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907" y="1198452"/>
            <a:ext cx="9676765" cy="4228722"/>
          </a:xfrm>
          <a:prstGeom prst="rect">
            <a:avLst/>
          </a:prstGeom>
        </p:spPr>
        <p:txBody>
          <a:bodyPr vert="horz" wrap="square" lIns="0" tIns="202565" rIns="0" bIns="0" rtlCol="0">
            <a:spAutoFit/>
          </a:bodyPr>
          <a:lstStyle/>
          <a:p>
            <a:pPr marL="240665" indent="-228600">
              <a:lnSpc>
                <a:spcPct val="100000"/>
              </a:lnSpc>
              <a:spcBef>
                <a:spcPts val="1595"/>
              </a:spcBef>
              <a:buFont typeface="Arial MT"/>
              <a:buChar char="•"/>
              <a:tabLst>
                <a:tab pos="240665" algn="l"/>
                <a:tab pos="241300" algn="l"/>
              </a:tabLst>
            </a:pPr>
            <a:r>
              <a:rPr lang="en-US" sz="2200" spc="-145" dirty="0">
                <a:solidFill>
                  <a:srgbClr val="292929"/>
                </a:solidFill>
                <a:latin typeface="Microsoft Sans Serif"/>
                <a:cs typeface="Microsoft Sans Serif"/>
              </a:rPr>
              <a:t>The data analysis was carried out through the following processes:</a:t>
            </a:r>
            <a:endParaRPr lang="en-US" sz="2200" dirty="0">
              <a:latin typeface="Microsoft Sans Serif"/>
              <a:cs typeface="Microsoft Sans Serif"/>
            </a:endParaRPr>
          </a:p>
          <a:p>
            <a:pPr marL="698500" lvl="1" indent="-229870">
              <a:lnSpc>
                <a:spcPct val="100000"/>
              </a:lnSpc>
              <a:spcBef>
                <a:spcPts val="1225"/>
              </a:spcBef>
              <a:buFont typeface="Arial MT"/>
              <a:buChar char="•"/>
              <a:tabLst>
                <a:tab pos="698500" algn="l"/>
                <a:tab pos="699135" algn="l"/>
              </a:tabLst>
            </a:pPr>
            <a:r>
              <a:rPr lang="en-US" sz="1800" spc="-55" dirty="0">
                <a:solidFill>
                  <a:srgbClr val="292929"/>
                </a:solidFill>
                <a:latin typeface="Microsoft Sans Serif"/>
                <a:cs typeface="Microsoft Sans Serif"/>
              </a:rPr>
              <a:t>Gathering data through the means of web scraping and the SpaceX API;</a:t>
            </a:r>
            <a:endParaRPr lang="en-US" sz="1800" dirty="0">
              <a:latin typeface="Microsoft Sans Serif"/>
              <a:cs typeface="Microsoft Sans Serif"/>
            </a:endParaRPr>
          </a:p>
          <a:p>
            <a:pPr marL="698500" lvl="1" indent="-229870">
              <a:lnSpc>
                <a:spcPts val="2050"/>
              </a:lnSpc>
              <a:spcBef>
                <a:spcPts val="1180"/>
              </a:spcBef>
              <a:buFont typeface="Arial MT"/>
              <a:buChar char="•"/>
              <a:tabLst>
                <a:tab pos="698500" algn="l"/>
                <a:tab pos="699135" algn="l"/>
              </a:tabLst>
            </a:pPr>
            <a:r>
              <a:rPr lang="en-US" sz="1800" spc="-35" dirty="0">
                <a:solidFill>
                  <a:srgbClr val="292929"/>
                </a:solidFill>
                <a:latin typeface="Microsoft Sans Serif"/>
                <a:cs typeface="Microsoft Sans Serif"/>
              </a:rPr>
              <a:t>Engaging in Exploratory Data Analysis (EDA), which encompassed the processes of data wrangling, creating data visualizations, and employing interactive visual analytics;</a:t>
            </a:r>
          </a:p>
          <a:p>
            <a:pPr marL="698500" lvl="1" indent="-229870">
              <a:lnSpc>
                <a:spcPts val="2050"/>
              </a:lnSpc>
              <a:spcBef>
                <a:spcPts val="1180"/>
              </a:spcBef>
              <a:buFont typeface="Arial MT"/>
              <a:buChar char="•"/>
              <a:tabLst>
                <a:tab pos="698500" algn="l"/>
                <a:tab pos="699135" algn="l"/>
              </a:tabLst>
            </a:pPr>
            <a:r>
              <a:rPr lang="en-US" sz="1800" spc="-75" dirty="0">
                <a:solidFill>
                  <a:srgbClr val="292929"/>
                </a:solidFill>
                <a:latin typeface="Microsoft Sans Serif"/>
                <a:cs typeface="Microsoft Sans Serif"/>
              </a:rPr>
              <a:t>Utilizing Machine Learning for predictive analysis.</a:t>
            </a:r>
            <a:endParaRPr lang="en-US" sz="1800" dirty="0">
              <a:latin typeface="Microsoft Sans Serif"/>
              <a:cs typeface="Microsoft Sans Serif"/>
            </a:endParaRPr>
          </a:p>
          <a:p>
            <a:pPr marL="240665" indent="-228600">
              <a:lnSpc>
                <a:spcPct val="100000"/>
              </a:lnSpc>
              <a:spcBef>
                <a:spcPts val="1120"/>
              </a:spcBef>
              <a:buFont typeface="Arial MT"/>
              <a:buChar char="•"/>
              <a:tabLst>
                <a:tab pos="240665" algn="l"/>
                <a:tab pos="241300" algn="l"/>
              </a:tabLst>
            </a:pPr>
            <a:r>
              <a:rPr lang="en-US" sz="2200" spc="-120" dirty="0">
                <a:solidFill>
                  <a:srgbClr val="292929"/>
                </a:solidFill>
                <a:latin typeface="Microsoft Sans Serif"/>
                <a:cs typeface="Microsoft Sans Serif"/>
              </a:rPr>
              <a:t>In summarizing the outcomes:</a:t>
            </a:r>
          </a:p>
          <a:p>
            <a:pPr marL="697865" lvl="1" indent="-228600">
              <a:spcBef>
                <a:spcPts val="1120"/>
              </a:spcBef>
              <a:buFont typeface="Arial MT"/>
              <a:buChar char="•"/>
              <a:tabLst>
                <a:tab pos="240665" algn="l"/>
                <a:tab pos="241300" algn="l"/>
              </a:tabLst>
            </a:pPr>
            <a:r>
              <a:rPr lang="en-US" dirty="0">
                <a:solidFill>
                  <a:srgbClr val="292929"/>
                </a:solidFill>
                <a:latin typeface="Microsoft Sans Serif"/>
                <a:cs typeface="Microsoft Sans Serif"/>
              </a:rPr>
              <a:t>We were able to acquire substantial data from publicly available sources;</a:t>
            </a:r>
          </a:p>
          <a:p>
            <a:pPr marL="697865" lvl="1" indent="-228600">
              <a:spcBef>
                <a:spcPts val="1120"/>
              </a:spcBef>
              <a:buFont typeface="Arial MT"/>
              <a:buChar char="•"/>
              <a:tabLst>
                <a:tab pos="240665" algn="l"/>
                <a:tab pos="241300" algn="l"/>
              </a:tabLst>
            </a:pPr>
            <a:r>
              <a:rPr lang="en-US" sz="1800" spc="-130" dirty="0">
                <a:solidFill>
                  <a:srgbClr val="292929"/>
                </a:solidFill>
                <a:latin typeface="Microsoft Sans Serif"/>
                <a:cs typeface="Microsoft Sans Serif"/>
              </a:rPr>
              <a:t>EDA techniques helped in pinpointing the key features to forecast the success of rocket launches;</a:t>
            </a:r>
          </a:p>
          <a:p>
            <a:pPr marL="697865" lvl="1" indent="-228600">
              <a:spcBef>
                <a:spcPts val="1120"/>
              </a:spcBef>
              <a:buFont typeface="Arial MT"/>
              <a:buChar char="•"/>
              <a:tabLst>
                <a:tab pos="240665" algn="l"/>
                <a:tab pos="241300" algn="l"/>
              </a:tabLst>
            </a:pPr>
            <a:r>
              <a:rPr lang="en-US" sz="1800" spc="-75" dirty="0">
                <a:solidFill>
                  <a:srgbClr val="292929"/>
                </a:solidFill>
                <a:latin typeface="Microsoft Sans Serif"/>
                <a:cs typeface="Microsoft Sans Serif"/>
              </a:rPr>
              <a:t>Predictive Machine Learning identified the optimal model to ascertain the critical attributes that can capitalize on this opportunity most effectively, based on the entirety of the data gathered.</a:t>
            </a:r>
            <a:endParaRPr lang="en-US" sz="1800" dirty="0">
              <a:latin typeface="Microsoft Sans Serif"/>
              <a:cs typeface="Microsoft Sans Serif"/>
            </a:endParaRP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spc="-150" dirty="0"/>
              <a:t>Executive</a:t>
            </a:r>
            <a:r>
              <a:rPr spc="9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7223125" cy="689932"/>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75" dirty="0">
                <a:solidFill>
                  <a:srgbClr val="292929"/>
                </a:solidFill>
                <a:latin typeface="Microsoft Sans Serif"/>
                <a:cs typeface="Microsoft Sans Serif"/>
              </a:rPr>
              <a:t>In relation to the average payload mass for the Falcon 9 v1.1 booster</a:t>
            </a:r>
            <a:r>
              <a:rPr sz="2200" spc="-2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a:spLocks noGrp="1"/>
          </p:cNvSpPr>
          <p:nvPr>
            <p:ph type="title"/>
          </p:nvPr>
        </p:nvSpPr>
        <p:spPr>
          <a:xfrm>
            <a:off x="848994" y="418528"/>
            <a:ext cx="6872605" cy="589915"/>
          </a:xfrm>
          <a:prstGeom prst="rect">
            <a:avLst/>
          </a:prstGeom>
        </p:spPr>
        <p:txBody>
          <a:bodyPr vert="horz" wrap="square" lIns="0" tIns="12700" rIns="0" bIns="0" rtlCol="0">
            <a:spAutoFit/>
          </a:bodyPr>
          <a:lstStyle/>
          <a:p>
            <a:pPr marL="12700">
              <a:lnSpc>
                <a:spcPct val="100000"/>
              </a:lnSpc>
              <a:spcBef>
                <a:spcPts val="100"/>
              </a:spcBef>
            </a:pPr>
            <a:r>
              <a:rPr spc="-125" dirty="0"/>
              <a:t>Average</a:t>
            </a:r>
            <a:r>
              <a:rPr spc="90" dirty="0"/>
              <a:t> </a:t>
            </a:r>
            <a:r>
              <a:rPr spc="-140" dirty="0"/>
              <a:t>Payload</a:t>
            </a:r>
            <a:r>
              <a:rPr spc="130" dirty="0"/>
              <a:t> </a:t>
            </a:r>
            <a:r>
              <a:rPr spc="-229" dirty="0"/>
              <a:t>Mass</a:t>
            </a:r>
            <a:r>
              <a:rPr spc="120" dirty="0"/>
              <a:t> </a:t>
            </a:r>
            <a:r>
              <a:rPr spc="-65" dirty="0"/>
              <a:t>by</a:t>
            </a:r>
            <a:r>
              <a:rPr spc="125" dirty="0"/>
              <a:t> </a:t>
            </a:r>
            <a:r>
              <a:rPr spc="-60" dirty="0"/>
              <a:t>F9</a:t>
            </a:r>
            <a:r>
              <a:rPr spc="130" dirty="0"/>
              <a:t> </a:t>
            </a:r>
            <a:r>
              <a:rPr spc="15" dirty="0"/>
              <a:t>v1.1</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30</a:t>
            </a:fld>
            <a:endParaRPr spc="75" dirty="0"/>
          </a:p>
        </p:txBody>
      </p:sp>
      <p:sp>
        <p:nvSpPr>
          <p:cNvPr id="3" name="object 3"/>
          <p:cNvSpPr txBox="1"/>
          <p:nvPr/>
        </p:nvSpPr>
        <p:spPr>
          <a:xfrm>
            <a:off x="848994" y="4920932"/>
            <a:ext cx="8767445" cy="102848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20" dirty="0">
                <a:solidFill>
                  <a:srgbClr val="292929"/>
                </a:solidFill>
                <a:latin typeface="Microsoft Sans Serif"/>
                <a:cs typeface="Microsoft Sans Serif"/>
              </a:rPr>
              <a:t>The dataset was filtered for the specific booster version mentioned. Subsequently, the average payload mass was computed, resulting in a value of 2,928 kg.</a:t>
            </a:r>
            <a:endParaRPr lang="en-US" sz="2200" dirty="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4045670805"/>
              </p:ext>
            </p:extLst>
          </p:nvPr>
        </p:nvGraphicFramePr>
        <p:xfrm>
          <a:off x="1670050" y="3051810"/>
          <a:ext cx="2043430" cy="741678"/>
        </p:xfrm>
        <a:graphic>
          <a:graphicData uri="http://schemas.openxmlformats.org/drawingml/2006/table">
            <a:tbl>
              <a:tblPr firstRow="1" bandRow="1">
                <a:tableStyleId>{284E427A-3D55-4303-BF80-6455036E1DE7}</a:tableStyleId>
              </a:tblPr>
              <a:tblGrid>
                <a:gridCol w="2043430">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20" dirty="0">
                          <a:solidFill>
                            <a:srgbClr val="FFFFFF"/>
                          </a:solidFill>
                        </a:rPr>
                        <a:t>Avg</a:t>
                      </a:r>
                      <a:r>
                        <a:rPr sz="1800" b="1" spc="-45" dirty="0">
                          <a:solidFill>
                            <a:srgbClr val="FFFFFF"/>
                          </a:solidFill>
                        </a:rPr>
                        <a:t> </a:t>
                      </a:r>
                      <a:r>
                        <a:rPr sz="1800" b="1" spc="-20" dirty="0">
                          <a:solidFill>
                            <a:srgbClr val="FFFFFF"/>
                          </a:solidFill>
                        </a:rPr>
                        <a:t>Payload</a:t>
                      </a:r>
                      <a:r>
                        <a:rPr sz="1800" b="1" spc="10" dirty="0">
                          <a:solidFill>
                            <a:srgbClr val="FFFFFF"/>
                          </a:solidFill>
                        </a:rPr>
                        <a:t> </a:t>
                      </a:r>
                      <a:r>
                        <a:rPr sz="1800" b="1" dirty="0">
                          <a:solidFill>
                            <a:srgbClr val="FFFFFF"/>
                          </a:solidFill>
                        </a:rPr>
                        <a:t>(kg)</a:t>
                      </a:r>
                      <a:endParaRPr sz="1800" dirty="0">
                        <a:latin typeface="Calibri"/>
                        <a:cs typeface="Calibri"/>
                      </a:endParaRPr>
                    </a:p>
                  </a:txBody>
                  <a:tcPr marL="0" marR="0" marT="34290"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t>2.928</a:t>
                      </a:r>
                      <a:endParaRPr sz="1800" dirty="0">
                        <a:latin typeface="Calibri"/>
                        <a:cs typeface="Calibri"/>
                      </a:endParaRPr>
                    </a:p>
                  </a:txBody>
                  <a:tcPr marL="0" marR="0" marT="34290" marB="0"/>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05409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Microsoft Sans Serif"/>
                <a:cs typeface="Microsoft Sans Serif"/>
              </a:rPr>
              <a:t>First</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4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pad:</a:t>
            </a:r>
            <a:endParaRPr sz="2200">
              <a:latin typeface="Microsoft Sans Serif"/>
              <a:cs typeface="Microsoft Sans Serif"/>
            </a:endParaRPr>
          </a:p>
        </p:txBody>
      </p:sp>
      <p:sp>
        <p:nvSpPr>
          <p:cNvPr id="4" name="object 4"/>
          <p:cNvSpPr txBox="1">
            <a:spLocks noGrp="1"/>
          </p:cNvSpPr>
          <p:nvPr>
            <p:ph type="title"/>
          </p:nvPr>
        </p:nvSpPr>
        <p:spPr>
          <a:xfrm>
            <a:off x="848994" y="418528"/>
            <a:ext cx="7554595" cy="589915"/>
          </a:xfrm>
          <a:prstGeom prst="rect">
            <a:avLst/>
          </a:prstGeom>
        </p:spPr>
        <p:txBody>
          <a:bodyPr vert="horz" wrap="square" lIns="0" tIns="12700" rIns="0" bIns="0" rtlCol="0">
            <a:spAutoFit/>
          </a:bodyPr>
          <a:lstStyle/>
          <a:p>
            <a:pPr marL="12700">
              <a:lnSpc>
                <a:spcPct val="100000"/>
              </a:lnSpc>
              <a:spcBef>
                <a:spcPts val="100"/>
              </a:spcBef>
            </a:pPr>
            <a:r>
              <a:rPr spc="-60" dirty="0"/>
              <a:t>First</a:t>
            </a:r>
            <a:r>
              <a:rPr spc="130" dirty="0"/>
              <a:t> </a:t>
            </a:r>
            <a:r>
              <a:rPr spc="-180" dirty="0"/>
              <a:t>Successful</a:t>
            </a:r>
            <a:r>
              <a:rPr spc="135" dirty="0"/>
              <a:t> </a:t>
            </a:r>
            <a:r>
              <a:rPr spc="-120" dirty="0"/>
              <a:t>Ground</a:t>
            </a:r>
            <a:r>
              <a:rPr spc="114" dirty="0"/>
              <a:t> </a:t>
            </a:r>
            <a:r>
              <a:rPr spc="-80" dirty="0"/>
              <a:t>Landing</a:t>
            </a:r>
            <a:r>
              <a:rPr spc="150" dirty="0"/>
              <a:t> </a:t>
            </a:r>
            <a:r>
              <a:rPr spc="-105" dirty="0"/>
              <a:t>Date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31</a:t>
            </a:fld>
            <a:endParaRPr spc="75" dirty="0"/>
          </a:p>
        </p:txBody>
      </p:sp>
      <p:sp>
        <p:nvSpPr>
          <p:cNvPr id="3" name="object 3"/>
          <p:cNvSpPr txBox="1"/>
          <p:nvPr/>
        </p:nvSpPr>
        <p:spPr>
          <a:xfrm>
            <a:off x="848994" y="4920932"/>
            <a:ext cx="929322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lang="en-US" sz="2200" spc="-125" dirty="0">
                <a:solidFill>
                  <a:srgbClr val="292929"/>
                </a:solidFill>
                <a:latin typeface="Microsoft Sans Serif"/>
                <a:cs typeface="Microsoft Sans Serif"/>
              </a:rPr>
              <a:t>By applying a filter to the dataset for successful landings on a ground pad and selecting the earliest date from the resulting data, the initial successful ground landing was pinpointed to December 22, 2015.</a:t>
            </a:r>
            <a:endParaRPr lang="en-US" sz="2200" dirty="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2699464756"/>
              </p:ext>
            </p:extLst>
          </p:nvPr>
        </p:nvGraphicFramePr>
        <p:xfrm>
          <a:off x="1572513" y="3051810"/>
          <a:ext cx="1980564" cy="741678"/>
        </p:xfrm>
        <a:graphic>
          <a:graphicData uri="http://schemas.openxmlformats.org/drawingml/2006/table">
            <a:tbl>
              <a:tblPr firstRow="1" bandRow="1">
                <a:tableStyleId>{284E427A-3D55-4303-BF80-6455036E1DE7}</a:tableStyleId>
              </a:tblPr>
              <a:tblGrid>
                <a:gridCol w="1980564">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dirty="0">
                          <a:solidFill>
                            <a:srgbClr val="FFFFFF"/>
                          </a:solidFill>
                        </a:rPr>
                        <a:t>Min</a:t>
                      </a:r>
                      <a:r>
                        <a:rPr sz="1800" b="1" spc="-60" dirty="0">
                          <a:solidFill>
                            <a:srgbClr val="FFFFFF"/>
                          </a:solidFill>
                        </a:rPr>
                        <a:t> </a:t>
                      </a:r>
                      <a:r>
                        <a:rPr sz="1800" b="1" spc="-15" dirty="0">
                          <a:solidFill>
                            <a:srgbClr val="FFFFFF"/>
                          </a:solidFill>
                        </a:rPr>
                        <a:t>Date</a:t>
                      </a:r>
                      <a:endParaRPr sz="1800" dirty="0">
                        <a:latin typeface="Calibri"/>
                        <a:cs typeface="Calibri"/>
                      </a:endParaRPr>
                    </a:p>
                  </a:txBody>
                  <a:tcPr marL="0" marR="0" marT="34290"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dirty="0"/>
                        <a:t>2015-12-22</a:t>
                      </a:r>
                      <a:endParaRPr sz="1800" dirty="0">
                        <a:latin typeface="Calibri"/>
                        <a:cs typeface="Calibri"/>
                      </a:endParaRPr>
                    </a:p>
                  </a:txBody>
                  <a:tcPr marL="0" marR="0" marT="34290" marB="0"/>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61830" cy="1028487"/>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lang="en-US" sz="2200" spc="-55" dirty="0">
                <a:solidFill>
                  <a:srgbClr val="292929"/>
                </a:solidFill>
                <a:latin typeface="Microsoft Sans Serif"/>
                <a:cs typeface="Microsoft Sans Serif"/>
              </a:rPr>
              <a:t>When identifying boosters that had achieved successful landings on a drone ship with a payload mass greater than 4,000 kg but less than 6,000 kg, the filter criteria produced four distinct booster versions that met these conditions.</a:t>
            </a:r>
            <a:endParaRPr lang="en-US" sz="2200" dirty="0">
              <a:latin typeface="Microsoft Sans Serif"/>
              <a:cs typeface="Microsoft Sans Serif"/>
            </a:endParaRPr>
          </a:p>
        </p:txBody>
      </p:sp>
      <p:sp>
        <p:nvSpPr>
          <p:cNvPr id="4" name="object 4"/>
          <p:cNvSpPr txBox="1">
            <a:spLocks noGrp="1"/>
          </p:cNvSpPr>
          <p:nvPr>
            <p:ph type="title"/>
          </p:nvPr>
        </p:nvSpPr>
        <p:spPr>
          <a:xfrm>
            <a:off x="848994" y="542671"/>
            <a:ext cx="9603740" cy="406400"/>
          </a:xfrm>
          <a:prstGeom prst="rect">
            <a:avLst/>
          </a:prstGeom>
        </p:spPr>
        <p:txBody>
          <a:bodyPr vert="horz" wrap="square" lIns="0" tIns="12700" rIns="0" bIns="0" rtlCol="0">
            <a:spAutoFit/>
          </a:bodyPr>
          <a:lstStyle/>
          <a:p>
            <a:pPr marL="12700">
              <a:lnSpc>
                <a:spcPct val="100000"/>
              </a:lnSpc>
              <a:spcBef>
                <a:spcPts val="100"/>
              </a:spcBef>
            </a:pPr>
            <a:r>
              <a:rPr sz="2500" spc="-120" dirty="0"/>
              <a:t>Successful</a:t>
            </a:r>
            <a:r>
              <a:rPr sz="2500" spc="85" dirty="0"/>
              <a:t> </a:t>
            </a:r>
            <a:r>
              <a:rPr sz="2500" spc="-55" dirty="0"/>
              <a:t>Drone</a:t>
            </a:r>
            <a:r>
              <a:rPr sz="2500" spc="85" dirty="0"/>
              <a:t> </a:t>
            </a:r>
            <a:r>
              <a:rPr sz="2500" spc="-95" dirty="0"/>
              <a:t>Ship</a:t>
            </a:r>
            <a:r>
              <a:rPr sz="2500" spc="110" dirty="0"/>
              <a:t> </a:t>
            </a:r>
            <a:r>
              <a:rPr sz="2500" spc="-55" dirty="0"/>
              <a:t>Landing</a:t>
            </a:r>
            <a:r>
              <a:rPr sz="2500" spc="95" dirty="0"/>
              <a:t> </a:t>
            </a:r>
            <a:r>
              <a:rPr sz="2500" spc="-5" dirty="0"/>
              <a:t>with</a:t>
            </a:r>
            <a:r>
              <a:rPr sz="2500" spc="110" dirty="0"/>
              <a:t> </a:t>
            </a:r>
            <a:r>
              <a:rPr sz="2500" spc="-105" dirty="0"/>
              <a:t>Payload</a:t>
            </a:r>
            <a:r>
              <a:rPr sz="2500" spc="105" dirty="0"/>
              <a:t> </a:t>
            </a:r>
            <a:r>
              <a:rPr sz="2500" spc="-65" dirty="0"/>
              <a:t>between</a:t>
            </a:r>
            <a:r>
              <a:rPr sz="2500" spc="90" dirty="0"/>
              <a:t> </a:t>
            </a:r>
            <a:r>
              <a:rPr sz="2500" spc="120" dirty="0"/>
              <a:t>4000</a:t>
            </a:r>
            <a:r>
              <a:rPr sz="2500" spc="65" dirty="0"/>
              <a:t> </a:t>
            </a:r>
            <a:r>
              <a:rPr sz="2500" spc="-80" dirty="0"/>
              <a:t>and</a:t>
            </a:r>
            <a:r>
              <a:rPr sz="2500" spc="110" dirty="0"/>
              <a:t> </a:t>
            </a:r>
            <a:r>
              <a:rPr sz="2500" spc="120" dirty="0"/>
              <a:t>6000</a:t>
            </a:r>
            <a:endParaRPr sz="25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32</a:t>
            </a:fld>
            <a:endParaRPr spc="75" dirty="0"/>
          </a:p>
        </p:txBody>
      </p:sp>
      <p:graphicFrame>
        <p:nvGraphicFramePr>
          <p:cNvPr id="5" name="object 5"/>
          <p:cNvGraphicFramePr>
            <a:graphicFrameLocks noGrp="1"/>
          </p:cNvGraphicFramePr>
          <p:nvPr>
            <p:extLst>
              <p:ext uri="{D42A27DB-BD31-4B8C-83A1-F6EECF244321}">
                <p14:modId xmlns:p14="http://schemas.microsoft.com/office/powerpoint/2010/main" val="587346712"/>
              </p:ext>
            </p:extLst>
          </p:nvPr>
        </p:nvGraphicFramePr>
        <p:xfrm>
          <a:off x="1295400" y="2971800"/>
          <a:ext cx="2215515" cy="1854196"/>
        </p:xfrm>
        <a:graphic>
          <a:graphicData uri="http://schemas.openxmlformats.org/drawingml/2006/table">
            <a:tbl>
              <a:tblPr firstRow="1" bandRow="1">
                <a:tableStyleId>{284E427A-3D55-4303-BF80-6455036E1DE7}</a:tableStyleId>
              </a:tblPr>
              <a:tblGrid>
                <a:gridCol w="221551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5" dirty="0">
                          <a:solidFill>
                            <a:srgbClr val="FFFFFF"/>
                          </a:solidFill>
                        </a:rPr>
                        <a:t>Booster</a:t>
                      </a:r>
                      <a:r>
                        <a:rPr sz="1800" b="1" spc="-10" dirty="0">
                          <a:solidFill>
                            <a:srgbClr val="FFFFFF"/>
                          </a:solidFill>
                        </a:rPr>
                        <a:t> </a:t>
                      </a:r>
                      <a:r>
                        <a:rPr sz="1800" b="1" spc="-25" dirty="0">
                          <a:solidFill>
                            <a:srgbClr val="FFFFFF"/>
                          </a:solidFill>
                        </a:rPr>
                        <a:t>Version</a:t>
                      </a:r>
                      <a:endParaRPr sz="1800" dirty="0">
                        <a:latin typeface="Calibri"/>
                        <a:cs typeface="Calibri"/>
                      </a:endParaRPr>
                    </a:p>
                  </a:txBody>
                  <a:tcPr marL="0" marR="0" marT="34290" marB="0"/>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spc="-5" dirty="0"/>
                        <a:t>F9</a:t>
                      </a:r>
                      <a:r>
                        <a:rPr sz="1800" spc="-10" dirty="0"/>
                        <a:t> </a:t>
                      </a:r>
                      <a:r>
                        <a:rPr sz="1800" spc="-5" dirty="0"/>
                        <a:t>FT</a:t>
                      </a:r>
                      <a:r>
                        <a:rPr sz="1800" spc="-30" dirty="0"/>
                        <a:t> </a:t>
                      </a:r>
                      <a:r>
                        <a:rPr sz="1800" dirty="0"/>
                        <a:t>B1021.2</a:t>
                      </a:r>
                      <a:endParaRPr sz="1800">
                        <a:latin typeface="Calibri"/>
                        <a:cs typeface="Calibri"/>
                      </a:endParaRPr>
                    </a:p>
                  </a:txBody>
                  <a:tcPr marL="0" marR="0" marT="34290" marB="0"/>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t>F9 FT</a:t>
                      </a:r>
                      <a:r>
                        <a:rPr sz="1800" spc="-25" dirty="0"/>
                        <a:t> </a:t>
                      </a:r>
                      <a:r>
                        <a:rPr sz="1800" spc="-5" dirty="0"/>
                        <a:t>B1031.2</a:t>
                      </a:r>
                      <a:endParaRPr sz="180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t>F9</a:t>
                      </a:r>
                      <a:r>
                        <a:rPr sz="1800" spc="-15" dirty="0"/>
                        <a:t> </a:t>
                      </a:r>
                      <a:r>
                        <a:rPr sz="1800" spc="-5" dirty="0"/>
                        <a:t>FT</a:t>
                      </a:r>
                      <a:r>
                        <a:rPr sz="1800" spc="-25" dirty="0"/>
                        <a:t> </a:t>
                      </a:r>
                      <a:r>
                        <a:rPr sz="1800" dirty="0"/>
                        <a:t>B1022</a:t>
                      </a:r>
                      <a:endParaRPr sz="1800">
                        <a:latin typeface="Calibri"/>
                        <a:cs typeface="Calibri"/>
                      </a:endParaRPr>
                    </a:p>
                  </a:txBody>
                  <a:tcPr marL="0" marR="0" marT="34290" marB="0"/>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t>F9</a:t>
                      </a:r>
                      <a:r>
                        <a:rPr sz="1800" spc="-10" dirty="0"/>
                        <a:t> </a:t>
                      </a:r>
                      <a:r>
                        <a:rPr sz="1800" spc="-5" dirty="0"/>
                        <a:t>FT</a:t>
                      </a:r>
                      <a:r>
                        <a:rPr sz="1800" spc="-25" dirty="0"/>
                        <a:t> </a:t>
                      </a:r>
                      <a:r>
                        <a:rPr sz="1800" spc="-5" dirty="0"/>
                        <a:t>B1026</a:t>
                      </a:r>
                      <a:endParaRPr sz="1800" dirty="0">
                        <a:latin typeface="Calibri"/>
                        <a:cs typeface="Calibri"/>
                      </a:endParaRPr>
                    </a:p>
                  </a:txBody>
                  <a:tcPr marL="0" marR="0" marT="34290" marB="0"/>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40651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Number</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failure</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outcomes:</a:t>
            </a:r>
            <a:endParaRPr sz="2200">
              <a:latin typeface="Microsoft Sans Serif"/>
              <a:cs typeface="Microsoft Sans Serif"/>
            </a:endParaRPr>
          </a:p>
        </p:txBody>
      </p:sp>
      <p:sp>
        <p:nvSpPr>
          <p:cNvPr id="4" name="object 4"/>
          <p:cNvSpPr txBox="1">
            <a:spLocks noGrp="1"/>
          </p:cNvSpPr>
          <p:nvPr>
            <p:ph type="title"/>
          </p:nvPr>
        </p:nvSpPr>
        <p:spPr>
          <a:xfrm>
            <a:off x="848994" y="480377"/>
            <a:ext cx="9784715" cy="498475"/>
          </a:xfrm>
          <a:prstGeom prst="rect">
            <a:avLst/>
          </a:prstGeom>
        </p:spPr>
        <p:txBody>
          <a:bodyPr vert="horz" wrap="square" lIns="0" tIns="12700" rIns="0" bIns="0" rtlCol="0">
            <a:spAutoFit/>
          </a:bodyPr>
          <a:lstStyle/>
          <a:p>
            <a:pPr marL="12700">
              <a:lnSpc>
                <a:spcPct val="100000"/>
              </a:lnSpc>
              <a:spcBef>
                <a:spcPts val="100"/>
              </a:spcBef>
            </a:pPr>
            <a:r>
              <a:rPr sz="3100" spc="-80" dirty="0"/>
              <a:t>Total</a:t>
            </a:r>
            <a:r>
              <a:rPr sz="3100" spc="110" dirty="0"/>
              <a:t> </a:t>
            </a:r>
            <a:r>
              <a:rPr sz="3100" spc="-95" dirty="0"/>
              <a:t>Number</a:t>
            </a:r>
            <a:r>
              <a:rPr sz="3100" spc="110" dirty="0"/>
              <a:t> </a:t>
            </a:r>
            <a:r>
              <a:rPr sz="3100" spc="-5" dirty="0"/>
              <a:t>of</a:t>
            </a:r>
            <a:r>
              <a:rPr sz="3100" spc="125" dirty="0"/>
              <a:t> </a:t>
            </a:r>
            <a:r>
              <a:rPr sz="3100" spc="-150" dirty="0"/>
              <a:t>Successful</a:t>
            </a:r>
            <a:r>
              <a:rPr sz="3100" spc="120" dirty="0"/>
              <a:t> </a:t>
            </a:r>
            <a:r>
              <a:rPr sz="3100" spc="-90" dirty="0"/>
              <a:t>and</a:t>
            </a:r>
            <a:r>
              <a:rPr sz="3100" spc="120" dirty="0"/>
              <a:t> </a:t>
            </a:r>
            <a:r>
              <a:rPr sz="3100" spc="-90" dirty="0"/>
              <a:t>Failure</a:t>
            </a:r>
            <a:r>
              <a:rPr sz="3100" spc="195" dirty="0"/>
              <a:t> </a:t>
            </a:r>
            <a:r>
              <a:rPr sz="3100" spc="-85" dirty="0"/>
              <a:t>Mission</a:t>
            </a:r>
            <a:r>
              <a:rPr sz="3100" spc="155" dirty="0"/>
              <a:t> </a:t>
            </a:r>
            <a:r>
              <a:rPr sz="3100" spc="-120" dirty="0"/>
              <a:t>Outcomes</a:t>
            </a:r>
            <a:endParaRPr sz="31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33</a:t>
            </a:fld>
            <a:endParaRPr spc="75" dirty="0"/>
          </a:p>
        </p:txBody>
      </p:sp>
      <p:sp>
        <p:nvSpPr>
          <p:cNvPr id="3" name="object 3"/>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lang="en-US" sz="2200" spc="-50" dirty="0">
                <a:solidFill>
                  <a:srgbClr val="292929"/>
                </a:solidFill>
                <a:latin typeface="Microsoft Sans Serif"/>
                <a:cs typeface="Microsoft Sans Serif"/>
              </a:rPr>
              <a:t>The compilation and quantification of mission outcomes, categorized into their respective groups, produced the summarized data previously noted.</a:t>
            </a:r>
            <a:endParaRPr lang="en-US" sz="2200" dirty="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1973158457"/>
              </p:ext>
            </p:extLst>
          </p:nvPr>
        </p:nvGraphicFramePr>
        <p:xfrm>
          <a:off x="1248905" y="2511551"/>
          <a:ext cx="5499099" cy="1483357"/>
        </p:xfrm>
        <a:graphic>
          <a:graphicData uri="http://schemas.openxmlformats.org/drawingml/2006/table">
            <a:tbl>
              <a:tblPr firstRow="1" bandRow="1">
                <a:tableStyleId>{284E427A-3D55-4303-BF80-6455036E1DE7}</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839">
                <a:tc>
                  <a:txBody>
                    <a:bodyPr/>
                    <a:lstStyle/>
                    <a:p>
                      <a:pPr marL="91440">
                        <a:lnSpc>
                          <a:spcPct val="100000"/>
                        </a:lnSpc>
                        <a:spcBef>
                          <a:spcPts val="270"/>
                        </a:spcBef>
                      </a:pPr>
                      <a:r>
                        <a:rPr sz="1800" b="1" dirty="0">
                          <a:solidFill>
                            <a:srgbClr val="FFFFFF"/>
                          </a:solidFill>
                        </a:rPr>
                        <a:t>Mission</a:t>
                      </a:r>
                      <a:r>
                        <a:rPr sz="1800" b="1" spc="-60" dirty="0">
                          <a:solidFill>
                            <a:srgbClr val="FFFFFF"/>
                          </a:solidFill>
                        </a:rPr>
                        <a:t> </a:t>
                      </a:r>
                      <a:r>
                        <a:rPr sz="1800" b="1" spc="-10" dirty="0">
                          <a:solidFill>
                            <a:srgbClr val="FFFFFF"/>
                          </a:solidFill>
                        </a:rPr>
                        <a:t>Outcome</a:t>
                      </a:r>
                      <a:endParaRPr sz="1800" dirty="0">
                        <a:latin typeface="Calibri"/>
                        <a:cs typeface="Calibri"/>
                      </a:endParaRPr>
                    </a:p>
                  </a:txBody>
                  <a:tcPr marL="0" marR="0" marT="34290" marB="0"/>
                </a:tc>
                <a:tc>
                  <a:txBody>
                    <a:bodyPr/>
                    <a:lstStyle/>
                    <a:p>
                      <a:pPr algn="ctr">
                        <a:lnSpc>
                          <a:spcPct val="100000"/>
                        </a:lnSpc>
                        <a:spcBef>
                          <a:spcPts val="270"/>
                        </a:spcBef>
                      </a:pPr>
                      <a:r>
                        <a:rPr sz="1800" b="1" spc="-10" dirty="0">
                          <a:solidFill>
                            <a:srgbClr val="FFFFFF"/>
                          </a:solidFill>
                        </a:rPr>
                        <a:t>Occurrences</a:t>
                      </a:r>
                      <a:endParaRPr sz="1800">
                        <a:latin typeface="Calibri"/>
                        <a:cs typeface="Calibri"/>
                      </a:endParaRPr>
                    </a:p>
                  </a:txBody>
                  <a:tcPr marL="0" marR="0" marT="34290" marB="0"/>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5" dirty="0"/>
                        <a:t>Success</a:t>
                      </a:r>
                      <a:endParaRPr sz="1800">
                        <a:latin typeface="Calibri"/>
                        <a:cs typeface="Calibri"/>
                      </a:endParaRPr>
                    </a:p>
                  </a:txBody>
                  <a:tcPr marL="0" marR="0" marT="33655" marB="0"/>
                </a:tc>
                <a:tc>
                  <a:txBody>
                    <a:bodyPr/>
                    <a:lstStyle/>
                    <a:p>
                      <a:pPr algn="ctr">
                        <a:lnSpc>
                          <a:spcPct val="100000"/>
                        </a:lnSpc>
                        <a:spcBef>
                          <a:spcPts val="265"/>
                        </a:spcBef>
                      </a:pPr>
                      <a:r>
                        <a:rPr sz="1800" spc="5" dirty="0"/>
                        <a:t>99</a:t>
                      </a:r>
                      <a:endParaRPr sz="1800">
                        <a:latin typeface="Calibri"/>
                        <a:cs typeface="Calibri"/>
                      </a:endParaRPr>
                    </a:p>
                  </a:txBody>
                  <a:tcPr marL="0" marR="0" marT="33655" marB="0"/>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t>Success</a:t>
                      </a:r>
                      <a:r>
                        <a:rPr sz="1800" spc="25" dirty="0"/>
                        <a:t> </a:t>
                      </a:r>
                      <a:r>
                        <a:rPr sz="1800" spc="-10" dirty="0"/>
                        <a:t>(payload</a:t>
                      </a:r>
                      <a:r>
                        <a:rPr sz="1800" spc="25" dirty="0"/>
                        <a:t> </a:t>
                      </a:r>
                      <a:r>
                        <a:rPr sz="1800" spc="-15" dirty="0"/>
                        <a:t>status</a:t>
                      </a:r>
                      <a:r>
                        <a:rPr sz="1800" dirty="0"/>
                        <a:t> </a:t>
                      </a:r>
                      <a:r>
                        <a:rPr sz="1800" spc="-5" dirty="0"/>
                        <a:t>unclear)</a:t>
                      </a:r>
                      <a:endParaRPr sz="1800">
                        <a:latin typeface="Calibri"/>
                        <a:cs typeface="Calibri"/>
                      </a:endParaRPr>
                    </a:p>
                  </a:txBody>
                  <a:tcPr marL="0" marR="0" marT="34290" marB="0"/>
                </a:tc>
                <a:tc>
                  <a:txBody>
                    <a:bodyPr/>
                    <a:lstStyle/>
                    <a:p>
                      <a:pPr algn="ctr">
                        <a:lnSpc>
                          <a:spcPct val="100000"/>
                        </a:lnSpc>
                        <a:spcBef>
                          <a:spcPts val="270"/>
                        </a:spcBef>
                      </a:pPr>
                      <a:r>
                        <a:rPr sz="1800" dirty="0"/>
                        <a:t>1</a:t>
                      </a:r>
                      <a:endParaRPr sz="180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t>Failure</a:t>
                      </a:r>
                      <a:r>
                        <a:rPr sz="1800" spc="-40" dirty="0"/>
                        <a:t> </a:t>
                      </a:r>
                      <a:r>
                        <a:rPr sz="1800" spc="-5" dirty="0"/>
                        <a:t>(in</a:t>
                      </a:r>
                      <a:r>
                        <a:rPr sz="1800" spc="10" dirty="0"/>
                        <a:t> </a:t>
                      </a:r>
                      <a:r>
                        <a:rPr sz="1800" spc="-10" dirty="0"/>
                        <a:t>flight)</a:t>
                      </a:r>
                      <a:endParaRPr sz="1800">
                        <a:latin typeface="Calibri"/>
                        <a:cs typeface="Calibri"/>
                      </a:endParaRPr>
                    </a:p>
                  </a:txBody>
                  <a:tcPr marL="0" marR="0" marT="34290" marB="0"/>
                </a:tc>
                <a:tc>
                  <a:txBody>
                    <a:bodyPr/>
                    <a:lstStyle/>
                    <a:p>
                      <a:pPr algn="ctr">
                        <a:lnSpc>
                          <a:spcPct val="100000"/>
                        </a:lnSpc>
                        <a:spcBef>
                          <a:spcPts val="270"/>
                        </a:spcBef>
                      </a:pPr>
                      <a:r>
                        <a:rPr sz="1800" dirty="0"/>
                        <a:t>1</a:t>
                      </a:r>
                      <a:endParaRPr sz="1800" dirty="0">
                        <a:latin typeface="Calibri"/>
                        <a:cs typeface="Calibri"/>
                      </a:endParaRPr>
                    </a:p>
                  </a:txBody>
                  <a:tcPr marL="0" marR="0" marT="34290" marB="0"/>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6985000" cy="102848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55" dirty="0">
                <a:solidFill>
                  <a:srgbClr val="292929"/>
                </a:solidFill>
                <a:latin typeface="Microsoft Sans Serif"/>
                <a:cs typeface="Microsoft Sans Serif"/>
              </a:rPr>
              <a:t>Regarding the boosters with the maximum payload mass, a specific selection was made from the dataset to identify those that have carried the heaviest payloads.</a:t>
            </a:r>
            <a:endParaRPr lang="en-US" sz="2200" dirty="0">
              <a:latin typeface="Microsoft Sans Serif"/>
              <a:cs typeface="Microsoft Sans Serif"/>
            </a:endParaRPr>
          </a:p>
        </p:txBody>
      </p:sp>
      <p:sp>
        <p:nvSpPr>
          <p:cNvPr id="4" name="object 4"/>
          <p:cNvSpPr txBox="1">
            <a:spLocks noGrp="1"/>
          </p:cNvSpPr>
          <p:nvPr>
            <p:ph type="title"/>
          </p:nvPr>
        </p:nvSpPr>
        <p:spPr>
          <a:xfrm>
            <a:off x="848994" y="418528"/>
            <a:ext cx="7138034" cy="589915"/>
          </a:xfrm>
          <a:prstGeom prst="rect">
            <a:avLst/>
          </a:prstGeom>
        </p:spPr>
        <p:txBody>
          <a:bodyPr vert="horz" wrap="square" lIns="0" tIns="12700" rIns="0" bIns="0" rtlCol="0">
            <a:spAutoFit/>
          </a:bodyPr>
          <a:lstStyle/>
          <a:p>
            <a:pPr marL="12700">
              <a:lnSpc>
                <a:spcPct val="100000"/>
              </a:lnSpc>
              <a:spcBef>
                <a:spcPts val="100"/>
              </a:spcBef>
            </a:pPr>
            <a:r>
              <a:rPr spc="-90" dirty="0"/>
              <a:t>Boosters</a:t>
            </a:r>
            <a:r>
              <a:rPr spc="100" dirty="0"/>
              <a:t> </a:t>
            </a:r>
            <a:r>
              <a:rPr spc="-120" dirty="0"/>
              <a:t>Carried</a:t>
            </a:r>
            <a:r>
              <a:rPr spc="105" dirty="0"/>
              <a:t> </a:t>
            </a:r>
            <a:r>
              <a:rPr spc="-160" dirty="0"/>
              <a:t>Maximum</a:t>
            </a:r>
            <a:r>
              <a:rPr spc="145" dirty="0"/>
              <a:t> </a:t>
            </a:r>
            <a:r>
              <a:rPr spc="-140" dirty="0"/>
              <a:t>Payload</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34</a:t>
            </a:fld>
            <a:endParaRPr spc="75" dirty="0"/>
          </a:p>
        </p:txBody>
      </p:sp>
      <p:graphicFrame>
        <p:nvGraphicFramePr>
          <p:cNvPr id="5" name="object 5"/>
          <p:cNvGraphicFramePr>
            <a:graphicFrameLocks noGrp="1"/>
          </p:cNvGraphicFramePr>
          <p:nvPr>
            <p:extLst>
              <p:ext uri="{D42A27DB-BD31-4B8C-83A1-F6EECF244321}">
                <p14:modId xmlns:p14="http://schemas.microsoft.com/office/powerpoint/2010/main" val="1895987598"/>
              </p:ext>
            </p:extLst>
          </p:nvPr>
        </p:nvGraphicFramePr>
        <p:xfrm>
          <a:off x="1591996" y="3048000"/>
          <a:ext cx="2058035" cy="2807331"/>
        </p:xfrm>
        <a:graphic>
          <a:graphicData uri="http://schemas.openxmlformats.org/drawingml/2006/table">
            <a:tbl>
              <a:tblPr firstRow="1" bandRow="1">
                <a:tableStyleId>{284E427A-3D55-4303-BF80-6455036E1DE7}</a:tableStyleId>
              </a:tblPr>
              <a:tblGrid>
                <a:gridCol w="2058035">
                  <a:extLst>
                    <a:ext uri="{9D8B030D-6E8A-4147-A177-3AD203B41FA5}">
                      <a16:colId xmlns:a16="http://schemas.microsoft.com/office/drawing/2014/main" val="20000"/>
                    </a:ext>
                  </a:extLst>
                </a:gridCol>
              </a:tblGrid>
              <a:tr h="370839">
                <a:tc>
                  <a:txBody>
                    <a:bodyPr/>
                    <a:lstStyle/>
                    <a:p>
                      <a:pPr marL="91440">
                        <a:lnSpc>
                          <a:spcPct val="100000"/>
                        </a:lnSpc>
                        <a:spcBef>
                          <a:spcPts val="265"/>
                        </a:spcBef>
                      </a:pPr>
                      <a:r>
                        <a:rPr sz="1800" b="1" spc="-15" dirty="0">
                          <a:solidFill>
                            <a:srgbClr val="FFFFFF"/>
                          </a:solidFill>
                        </a:rPr>
                        <a:t>Booster</a:t>
                      </a:r>
                      <a:r>
                        <a:rPr sz="1800" b="1" spc="-20" dirty="0">
                          <a:solidFill>
                            <a:srgbClr val="FFFFFF"/>
                          </a:solidFill>
                        </a:rPr>
                        <a:t> </a:t>
                      </a:r>
                      <a:r>
                        <a:rPr sz="1800" b="1" spc="-25" dirty="0">
                          <a:solidFill>
                            <a:srgbClr val="FFFFFF"/>
                          </a:solidFill>
                        </a:rPr>
                        <a:t>Version</a:t>
                      </a:r>
                      <a:r>
                        <a:rPr sz="1800" b="1" spc="-5" dirty="0">
                          <a:solidFill>
                            <a:srgbClr val="FFFFFF"/>
                          </a:solidFill>
                        </a:rPr>
                        <a:t> </a:t>
                      </a:r>
                      <a:r>
                        <a:rPr sz="1800" b="1" dirty="0">
                          <a:solidFill>
                            <a:srgbClr val="FFFFFF"/>
                          </a:solidFill>
                        </a:rPr>
                        <a:t>(...)</a:t>
                      </a:r>
                      <a:endParaRPr sz="1800" dirty="0">
                        <a:latin typeface="Calibri"/>
                        <a:cs typeface="Calibri"/>
                      </a:endParaRPr>
                    </a:p>
                  </a:txBody>
                  <a:tcPr marL="0" marR="0" marT="33655"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t>F9</a:t>
                      </a:r>
                      <a:r>
                        <a:rPr sz="1800" spc="-10" dirty="0"/>
                        <a:t> </a:t>
                      </a:r>
                      <a:r>
                        <a:rPr sz="1800" dirty="0"/>
                        <a:t>B5</a:t>
                      </a:r>
                      <a:r>
                        <a:rPr sz="1800" spc="-10" dirty="0"/>
                        <a:t> </a:t>
                      </a:r>
                      <a:r>
                        <a:rPr sz="1800" dirty="0"/>
                        <a:t>B1048.4</a:t>
                      </a:r>
                      <a:endParaRPr sz="1800">
                        <a:latin typeface="Calibri"/>
                        <a:cs typeface="Calibri"/>
                      </a:endParaRPr>
                    </a:p>
                  </a:txBody>
                  <a:tcPr marL="0" marR="0" marT="34290" marB="0"/>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t>F9</a:t>
                      </a:r>
                      <a:r>
                        <a:rPr sz="1800" spc="-10" dirty="0"/>
                        <a:t> </a:t>
                      </a:r>
                      <a:r>
                        <a:rPr sz="1800" dirty="0"/>
                        <a:t>B5</a:t>
                      </a:r>
                      <a:r>
                        <a:rPr sz="1800" spc="-10" dirty="0"/>
                        <a:t> </a:t>
                      </a:r>
                      <a:r>
                        <a:rPr sz="1800" dirty="0"/>
                        <a:t>B1048.5</a:t>
                      </a:r>
                      <a:endParaRPr sz="180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t>F9</a:t>
                      </a:r>
                      <a:r>
                        <a:rPr sz="1800" spc="-10" dirty="0"/>
                        <a:t> </a:t>
                      </a:r>
                      <a:r>
                        <a:rPr sz="1800" dirty="0"/>
                        <a:t>B5</a:t>
                      </a:r>
                      <a:r>
                        <a:rPr sz="1800" spc="-10" dirty="0"/>
                        <a:t> </a:t>
                      </a:r>
                      <a:r>
                        <a:rPr sz="1800" dirty="0"/>
                        <a:t>B1049.4</a:t>
                      </a:r>
                      <a:endParaRPr sz="1800">
                        <a:latin typeface="Calibri"/>
                        <a:cs typeface="Calibri"/>
                      </a:endParaRPr>
                    </a:p>
                  </a:txBody>
                  <a:tcPr marL="0" marR="0" marT="34290" marB="0"/>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t>F9</a:t>
                      </a:r>
                      <a:r>
                        <a:rPr sz="1800" spc="-10" dirty="0"/>
                        <a:t> </a:t>
                      </a:r>
                      <a:r>
                        <a:rPr sz="1800" dirty="0"/>
                        <a:t>B5</a:t>
                      </a:r>
                      <a:r>
                        <a:rPr sz="1800" spc="-10" dirty="0"/>
                        <a:t> </a:t>
                      </a:r>
                      <a:r>
                        <a:rPr sz="1800" dirty="0"/>
                        <a:t>B1049.5</a:t>
                      </a:r>
                      <a:endParaRPr sz="1800">
                        <a:latin typeface="Calibri"/>
                        <a:cs typeface="Calibri"/>
                      </a:endParaRPr>
                    </a:p>
                  </a:txBody>
                  <a:tcPr marL="0" marR="0" marT="34290" marB="0"/>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spc="-5" dirty="0"/>
                        <a:t>F9</a:t>
                      </a:r>
                      <a:r>
                        <a:rPr sz="1800" spc="-10" dirty="0"/>
                        <a:t> </a:t>
                      </a:r>
                      <a:r>
                        <a:rPr sz="1800" dirty="0"/>
                        <a:t>B5</a:t>
                      </a:r>
                      <a:r>
                        <a:rPr sz="1800" spc="-10" dirty="0"/>
                        <a:t> </a:t>
                      </a:r>
                      <a:r>
                        <a:rPr sz="1800" dirty="0"/>
                        <a:t>B1049.7</a:t>
                      </a:r>
                      <a:endParaRPr sz="1800">
                        <a:latin typeface="Calibri"/>
                        <a:cs typeface="Calibri"/>
                      </a:endParaRPr>
                    </a:p>
                  </a:txBody>
                  <a:tcPr marL="0" marR="0" marT="34290" marB="0"/>
                </a:tc>
                <a:extLst>
                  <a:ext uri="{0D108BD9-81ED-4DB2-BD59-A6C34878D82A}">
                    <a16:rowId xmlns:a16="http://schemas.microsoft.com/office/drawing/2014/main" val="10005"/>
                  </a:ext>
                </a:extLst>
              </a:tr>
              <a:tr h="370839">
                <a:tc>
                  <a:txBody>
                    <a:bodyPr/>
                    <a:lstStyle/>
                    <a:p>
                      <a:pPr marL="91440">
                        <a:lnSpc>
                          <a:spcPct val="100000"/>
                        </a:lnSpc>
                        <a:spcBef>
                          <a:spcPts val="275"/>
                        </a:spcBef>
                      </a:pPr>
                      <a:r>
                        <a:rPr sz="1800" spc="-5" dirty="0"/>
                        <a:t>F9</a:t>
                      </a:r>
                      <a:r>
                        <a:rPr sz="1800" spc="-10" dirty="0"/>
                        <a:t> </a:t>
                      </a:r>
                      <a:r>
                        <a:rPr sz="1800" dirty="0"/>
                        <a:t>B5</a:t>
                      </a:r>
                      <a:r>
                        <a:rPr sz="1800" spc="-10" dirty="0"/>
                        <a:t> </a:t>
                      </a:r>
                      <a:r>
                        <a:rPr sz="1800" dirty="0"/>
                        <a:t>B1051.3</a:t>
                      </a:r>
                      <a:endParaRPr sz="1800" dirty="0">
                        <a:latin typeface="Calibri"/>
                        <a:cs typeface="Calibri"/>
                      </a:endParaRPr>
                    </a:p>
                  </a:txBody>
                  <a:tcPr marL="0" marR="0" marT="34925" marB="0"/>
                </a:tc>
                <a:extLst>
                  <a:ext uri="{0D108BD9-81ED-4DB2-BD59-A6C34878D82A}">
                    <a16:rowId xmlns:a16="http://schemas.microsoft.com/office/drawing/2014/main" val="10006"/>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3735571511"/>
              </p:ext>
            </p:extLst>
          </p:nvPr>
        </p:nvGraphicFramePr>
        <p:xfrm>
          <a:off x="4267200" y="3048000"/>
          <a:ext cx="2077085" cy="2595875"/>
        </p:xfrm>
        <a:graphic>
          <a:graphicData uri="http://schemas.openxmlformats.org/drawingml/2006/table">
            <a:tbl>
              <a:tblPr firstRow="1" bandRow="1">
                <a:tableStyleId>{284E427A-3D55-4303-BF80-6455036E1DE7}</a:tableStyleId>
              </a:tblPr>
              <a:tblGrid>
                <a:gridCol w="2077085">
                  <a:extLst>
                    <a:ext uri="{9D8B030D-6E8A-4147-A177-3AD203B41FA5}">
                      <a16:colId xmlns:a16="http://schemas.microsoft.com/office/drawing/2014/main" val="20000"/>
                    </a:ext>
                  </a:extLst>
                </a:gridCol>
              </a:tblGrid>
              <a:tr h="370839">
                <a:tc>
                  <a:txBody>
                    <a:bodyPr/>
                    <a:lstStyle/>
                    <a:p>
                      <a:pPr marL="92075">
                        <a:lnSpc>
                          <a:spcPct val="100000"/>
                        </a:lnSpc>
                        <a:spcBef>
                          <a:spcPts val="265"/>
                        </a:spcBef>
                      </a:pPr>
                      <a:r>
                        <a:rPr sz="1800" b="1" spc="-15" dirty="0">
                          <a:solidFill>
                            <a:srgbClr val="FFFFFF"/>
                          </a:solidFill>
                        </a:rPr>
                        <a:t>Booster </a:t>
                      </a:r>
                      <a:r>
                        <a:rPr sz="1800" b="1" spc="-25" dirty="0">
                          <a:solidFill>
                            <a:srgbClr val="FFFFFF"/>
                          </a:solidFill>
                        </a:rPr>
                        <a:t>Version</a:t>
                      </a:r>
                      <a:endParaRPr sz="1800" dirty="0">
                        <a:latin typeface="Calibri"/>
                        <a:cs typeface="Calibri"/>
                      </a:endParaRPr>
                    </a:p>
                  </a:txBody>
                  <a:tcPr marL="0" marR="0" marT="33655" marB="0"/>
                </a:tc>
                <a:extLst>
                  <a:ext uri="{0D108BD9-81ED-4DB2-BD59-A6C34878D82A}">
                    <a16:rowId xmlns:a16="http://schemas.microsoft.com/office/drawing/2014/main" val="10000"/>
                  </a:ext>
                </a:extLst>
              </a:tr>
              <a:tr h="370839">
                <a:tc>
                  <a:txBody>
                    <a:bodyPr/>
                    <a:lstStyle/>
                    <a:p>
                      <a:pPr marL="92075">
                        <a:lnSpc>
                          <a:spcPct val="100000"/>
                        </a:lnSpc>
                        <a:spcBef>
                          <a:spcPts val="270"/>
                        </a:spcBef>
                      </a:pPr>
                      <a:r>
                        <a:rPr sz="1800" spc="-5" dirty="0"/>
                        <a:t>F9</a:t>
                      </a:r>
                      <a:r>
                        <a:rPr sz="1800" spc="-10" dirty="0"/>
                        <a:t> </a:t>
                      </a:r>
                      <a:r>
                        <a:rPr sz="1800" dirty="0"/>
                        <a:t>B5</a:t>
                      </a:r>
                      <a:r>
                        <a:rPr sz="1800" spc="-25" dirty="0"/>
                        <a:t> </a:t>
                      </a:r>
                      <a:r>
                        <a:rPr sz="1800" dirty="0"/>
                        <a:t>B1051.4</a:t>
                      </a:r>
                      <a:endParaRPr sz="1800">
                        <a:latin typeface="Calibri"/>
                        <a:cs typeface="Calibri"/>
                      </a:endParaRPr>
                    </a:p>
                  </a:txBody>
                  <a:tcPr marL="0" marR="0" marT="34290" marB="0"/>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spc="-5" dirty="0"/>
                        <a:t>F9</a:t>
                      </a:r>
                      <a:r>
                        <a:rPr sz="1800" spc="-10" dirty="0"/>
                        <a:t> </a:t>
                      </a:r>
                      <a:r>
                        <a:rPr sz="1800" dirty="0"/>
                        <a:t>B5</a:t>
                      </a:r>
                      <a:r>
                        <a:rPr sz="1800" spc="-25" dirty="0"/>
                        <a:t> </a:t>
                      </a:r>
                      <a:r>
                        <a:rPr sz="1800" dirty="0"/>
                        <a:t>B1051.6</a:t>
                      </a:r>
                      <a:endParaRPr sz="180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t>F9</a:t>
                      </a:r>
                      <a:r>
                        <a:rPr sz="1800" spc="-10" dirty="0"/>
                        <a:t> </a:t>
                      </a:r>
                      <a:r>
                        <a:rPr sz="1800" dirty="0"/>
                        <a:t>B5</a:t>
                      </a:r>
                      <a:r>
                        <a:rPr sz="1800" spc="-25" dirty="0"/>
                        <a:t> </a:t>
                      </a:r>
                      <a:r>
                        <a:rPr sz="1800" dirty="0"/>
                        <a:t>B1056.4</a:t>
                      </a:r>
                      <a:endParaRPr sz="1800">
                        <a:latin typeface="Calibri"/>
                        <a:cs typeface="Calibri"/>
                      </a:endParaRPr>
                    </a:p>
                  </a:txBody>
                  <a:tcPr marL="0" marR="0" marT="34290" marB="0"/>
                </a:tc>
                <a:extLst>
                  <a:ext uri="{0D108BD9-81ED-4DB2-BD59-A6C34878D82A}">
                    <a16:rowId xmlns:a16="http://schemas.microsoft.com/office/drawing/2014/main" val="10003"/>
                  </a:ext>
                </a:extLst>
              </a:tr>
              <a:tr h="370839">
                <a:tc>
                  <a:txBody>
                    <a:bodyPr/>
                    <a:lstStyle/>
                    <a:p>
                      <a:pPr marL="92075">
                        <a:lnSpc>
                          <a:spcPct val="100000"/>
                        </a:lnSpc>
                        <a:spcBef>
                          <a:spcPts val="270"/>
                        </a:spcBef>
                      </a:pPr>
                      <a:r>
                        <a:rPr sz="1800" spc="-5" dirty="0"/>
                        <a:t>F9</a:t>
                      </a:r>
                      <a:r>
                        <a:rPr sz="1800" spc="-10" dirty="0"/>
                        <a:t> </a:t>
                      </a:r>
                      <a:r>
                        <a:rPr sz="1800" dirty="0"/>
                        <a:t>B5</a:t>
                      </a:r>
                      <a:r>
                        <a:rPr sz="1800" spc="-25" dirty="0"/>
                        <a:t> </a:t>
                      </a:r>
                      <a:r>
                        <a:rPr sz="1800" dirty="0"/>
                        <a:t>B1058.3</a:t>
                      </a:r>
                      <a:endParaRPr sz="1800">
                        <a:latin typeface="Calibri"/>
                        <a:cs typeface="Calibri"/>
                      </a:endParaRPr>
                    </a:p>
                  </a:txBody>
                  <a:tcPr marL="0" marR="0" marT="34290" marB="0"/>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spc="-5" dirty="0"/>
                        <a:t>F9</a:t>
                      </a:r>
                      <a:r>
                        <a:rPr sz="1800" spc="-10" dirty="0"/>
                        <a:t> </a:t>
                      </a:r>
                      <a:r>
                        <a:rPr sz="1800" dirty="0"/>
                        <a:t>B5</a:t>
                      </a:r>
                      <a:r>
                        <a:rPr sz="1800" spc="-25" dirty="0"/>
                        <a:t> </a:t>
                      </a:r>
                      <a:r>
                        <a:rPr sz="1800" dirty="0"/>
                        <a:t>B1060.2</a:t>
                      </a:r>
                      <a:endParaRPr sz="1800">
                        <a:latin typeface="Calibri"/>
                        <a:cs typeface="Calibri"/>
                      </a:endParaRPr>
                    </a:p>
                  </a:txBody>
                  <a:tcPr marL="0" marR="0" marT="34290" marB="0"/>
                </a:tc>
                <a:extLst>
                  <a:ext uri="{0D108BD9-81ED-4DB2-BD59-A6C34878D82A}">
                    <a16:rowId xmlns:a16="http://schemas.microsoft.com/office/drawing/2014/main" val="10005"/>
                  </a:ext>
                </a:extLst>
              </a:tr>
              <a:tr h="370839">
                <a:tc>
                  <a:txBody>
                    <a:bodyPr/>
                    <a:lstStyle/>
                    <a:p>
                      <a:pPr marL="92075">
                        <a:lnSpc>
                          <a:spcPct val="100000"/>
                        </a:lnSpc>
                        <a:spcBef>
                          <a:spcPts val="275"/>
                        </a:spcBef>
                      </a:pPr>
                      <a:r>
                        <a:rPr sz="1800" spc="-5" dirty="0"/>
                        <a:t>F9</a:t>
                      </a:r>
                      <a:r>
                        <a:rPr sz="1800" spc="-10" dirty="0"/>
                        <a:t> </a:t>
                      </a:r>
                      <a:r>
                        <a:rPr sz="1800" dirty="0"/>
                        <a:t>B5</a:t>
                      </a:r>
                      <a:r>
                        <a:rPr sz="1800" spc="-25" dirty="0"/>
                        <a:t> </a:t>
                      </a:r>
                      <a:r>
                        <a:rPr sz="1800" dirty="0"/>
                        <a:t>B1060.3</a:t>
                      </a:r>
                      <a:endParaRPr sz="1800" dirty="0">
                        <a:latin typeface="Calibri"/>
                        <a:cs typeface="Calibri"/>
                      </a:endParaRPr>
                    </a:p>
                  </a:txBody>
                  <a:tcPr marL="0" marR="0" marT="34925" marB="0"/>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180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Failed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ship,</a:t>
            </a:r>
            <a:r>
              <a:rPr sz="2200" spc="9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versions,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3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site </a:t>
            </a:r>
            <a:r>
              <a:rPr sz="2200" spc="-570" dirty="0">
                <a:solidFill>
                  <a:srgbClr val="292929"/>
                </a:solidFill>
                <a:latin typeface="Microsoft Sans Serif"/>
                <a:cs typeface="Microsoft Sans Serif"/>
              </a:rPr>
              <a:t> </a:t>
            </a:r>
            <a:r>
              <a:rPr sz="2200" spc="-125" dirty="0">
                <a:solidFill>
                  <a:srgbClr val="292929"/>
                </a:solidFill>
                <a:latin typeface="Microsoft Sans Serif"/>
                <a:cs typeface="Microsoft Sans Serif"/>
              </a:rPr>
              <a:t>names</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year</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2015</a:t>
            </a:r>
            <a:endParaRPr sz="2200">
              <a:latin typeface="Microsoft Sans Serif"/>
              <a:cs typeface="Microsoft Sans Serif"/>
            </a:endParaRPr>
          </a:p>
        </p:txBody>
      </p:sp>
      <p:sp>
        <p:nvSpPr>
          <p:cNvPr id="4" name="object 4"/>
          <p:cNvSpPr txBox="1">
            <a:spLocks noGrp="1"/>
          </p:cNvSpPr>
          <p:nvPr>
            <p:ph type="title"/>
          </p:nvPr>
        </p:nvSpPr>
        <p:spPr>
          <a:xfrm>
            <a:off x="848994" y="418528"/>
            <a:ext cx="4470400" cy="589915"/>
          </a:xfrm>
          <a:prstGeom prst="rect">
            <a:avLst/>
          </a:prstGeom>
        </p:spPr>
        <p:txBody>
          <a:bodyPr vert="horz" wrap="square" lIns="0" tIns="12700" rIns="0" bIns="0" rtlCol="0">
            <a:spAutoFit/>
          </a:bodyPr>
          <a:lstStyle/>
          <a:p>
            <a:pPr marL="12700">
              <a:lnSpc>
                <a:spcPct val="100000"/>
              </a:lnSpc>
              <a:spcBef>
                <a:spcPts val="100"/>
              </a:spcBef>
            </a:pPr>
            <a:r>
              <a:rPr spc="175" dirty="0"/>
              <a:t>2015</a:t>
            </a:r>
            <a:r>
              <a:rPr spc="110" dirty="0"/>
              <a:t> </a:t>
            </a:r>
            <a:r>
              <a:rPr spc="-160" dirty="0"/>
              <a:t>Launch</a:t>
            </a:r>
            <a:r>
              <a:rPr spc="120" dirty="0"/>
              <a:t> </a:t>
            </a:r>
            <a:r>
              <a:rPr spc="-175" dirty="0"/>
              <a:t>Records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35</a:t>
            </a:fld>
            <a:endParaRPr spc="75" dirty="0"/>
          </a:p>
        </p:txBody>
      </p:sp>
      <p:sp>
        <p:nvSpPr>
          <p:cNvPr id="3" name="object 3"/>
          <p:cNvSpPr txBox="1"/>
          <p:nvPr/>
        </p:nvSpPr>
        <p:spPr>
          <a:xfrm>
            <a:off x="848994" y="5256783"/>
            <a:ext cx="552767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list</a:t>
            </a:r>
            <a:r>
              <a:rPr sz="2200" spc="10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only</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two</a:t>
            </a:r>
            <a:r>
              <a:rPr sz="2200" spc="60" dirty="0">
                <a:solidFill>
                  <a:srgbClr val="292929"/>
                </a:solidFill>
                <a:latin typeface="Microsoft Sans Serif"/>
                <a:cs typeface="Microsoft Sans Serif"/>
              </a:rPr>
              <a:t> </a:t>
            </a:r>
            <a:r>
              <a:rPr sz="2200" spc="-90" dirty="0">
                <a:solidFill>
                  <a:srgbClr val="292929"/>
                </a:solidFill>
                <a:latin typeface="Microsoft Sans Serif"/>
                <a:cs typeface="Microsoft Sans Serif"/>
              </a:rPr>
              <a:t>occurrences.</a:t>
            </a:r>
            <a:endParaRPr sz="220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2373302955"/>
              </p:ext>
            </p:extLst>
          </p:nvPr>
        </p:nvGraphicFramePr>
        <p:xfrm>
          <a:off x="1572513" y="2884297"/>
          <a:ext cx="3848100" cy="1112518"/>
        </p:xfrm>
        <a:graphic>
          <a:graphicData uri="http://schemas.openxmlformats.org/drawingml/2006/table">
            <a:tbl>
              <a:tblPr firstRow="1" bandRow="1">
                <a:tableStyleId>{284E427A-3D55-4303-BF80-6455036E1DE7}</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39">
                <a:tc>
                  <a:txBody>
                    <a:bodyPr/>
                    <a:lstStyle/>
                    <a:p>
                      <a:pPr marL="91440">
                        <a:lnSpc>
                          <a:spcPct val="100000"/>
                        </a:lnSpc>
                        <a:spcBef>
                          <a:spcPts val="265"/>
                        </a:spcBef>
                      </a:pPr>
                      <a:r>
                        <a:rPr sz="1800" b="1" spc="-15" dirty="0">
                          <a:solidFill>
                            <a:srgbClr val="FFFFFF"/>
                          </a:solidFill>
                        </a:rPr>
                        <a:t>Booster </a:t>
                      </a:r>
                      <a:r>
                        <a:rPr sz="1800" b="1" spc="-25" dirty="0">
                          <a:solidFill>
                            <a:srgbClr val="FFFFFF"/>
                          </a:solidFill>
                        </a:rPr>
                        <a:t>Version</a:t>
                      </a:r>
                      <a:endParaRPr sz="1800">
                        <a:latin typeface="Calibri"/>
                        <a:cs typeface="Calibri"/>
                      </a:endParaRPr>
                    </a:p>
                  </a:txBody>
                  <a:tcPr marL="0" marR="0" marT="33655" marB="0"/>
                </a:tc>
                <a:tc>
                  <a:txBody>
                    <a:bodyPr/>
                    <a:lstStyle/>
                    <a:p>
                      <a:pPr marL="92075">
                        <a:lnSpc>
                          <a:spcPct val="100000"/>
                        </a:lnSpc>
                        <a:spcBef>
                          <a:spcPts val="265"/>
                        </a:spcBef>
                      </a:pPr>
                      <a:r>
                        <a:rPr sz="1800" b="1" spc="-5" dirty="0">
                          <a:solidFill>
                            <a:srgbClr val="FFFFFF"/>
                          </a:solidFill>
                        </a:rPr>
                        <a:t>Launch</a:t>
                      </a:r>
                      <a:r>
                        <a:rPr sz="1800" b="1" spc="-30" dirty="0">
                          <a:solidFill>
                            <a:srgbClr val="FFFFFF"/>
                          </a:solidFill>
                        </a:rPr>
                        <a:t> </a:t>
                      </a:r>
                      <a:r>
                        <a:rPr sz="1800" b="1" spc="-10" dirty="0">
                          <a:solidFill>
                            <a:srgbClr val="FFFFFF"/>
                          </a:solidFill>
                        </a:rPr>
                        <a:t>Site</a:t>
                      </a:r>
                      <a:endParaRPr sz="1800">
                        <a:latin typeface="Calibri"/>
                        <a:cs typeface="Calibri"/>
                      </a:endParaRPr>
                    </a:p>
                  </a:txBody>
                  <a:tcPr marL="0" marR="0" marT="33655" marB="0"/>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t>F9</a:t>
                      </a:r>
                      <a:r>
                        <a:rPr sz="1800" spc="-10" dirty="0"/>
                        <a:t> </a:t>
                      </a:r>
                      <a:r>
                        <a:rPr sz="1800" dirty="0"/>
                        <a:t>v1.1</a:t>
                      </a:r>
                      <a:r>
                        <a:rPr sz="1800" spc="-45" dirty="0"/>
                        <a:t> </a:t>
                      </a:r>
                      <a:r>
                        <a:rPr sz="1800" dirty="0"/>
                        <a:t>B1012</a:t>
                      </a:r>
                      <a:endParaRPr sz="1800">
                        <a:latin typeface="Calibri"/>
                        <a:cs typeface="Calibri"/>
                      </a:endParaRPr>
                    </a:p>
                  </a:txBody>
                  <a:tcPr marL="0" marR="0" marT="34290" marB="0"/>
                </a:tc>
                <a:tc>
                  <a:txBody>
                    <a:bodyPr/>
                    <a:lstStyle/>
                    <a:p>
                      <a:pPr marL="92075">
                        <a:lnSpc>
                          <a:spcPct val="100000"/>
                        </a:lnSpc>
                        <a:spcBef>
                          <a:spcPts val="270"/>
                        </a:spcBef>
                      </a:pPr>
                      <a:r>
                        <a:rPr sz="1800" spc="-10" dirty="0"/>
                        <a:t>CCAFS</a:t>
                      </a:r>
                      <a:r>
                        <a:rPr sz="1800" spc="-35" dirty="0"/>
                        <a:t> </a:t>
                      </a:r>
                      <a:r>
                        <a:rPr sz="1800" spc="-5" dirty="0"/>
                        <a:t>LC-40</a:t>
                      </a:r>
                      <a:endParaRPr sz="1800">
                        <a:latin typeface="Calibri"/>
                        <a:cs typeface="Calibri"/>
                      </a:endParaRPr>
                    </a:p>
                  </a:txBody>
                  <a:tcPr marL="0" marR="0" marT="34290" marB="0"/>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t>F9</a:t>
                      </a:r>
                      <a:r>
                        <a:rPr sz="1800" spc="-10" dirty="0"/>
                        <a:t> </a:t>
                      </a:r>
                      <a:r>
                        <a:rPr sz="1800" dirty="0"/>
                        <a:t>v1.1</a:t>
                      </a:r>
                      <a:r>
                        <a:rPr sz="1800" spc="-45" dirty="0"/>
                        <a:t> </a:t>
                      </a:r>
                      <a:r>
                        <a:rPr sz="1800" dirty="0"/>
                        <a:t>B1015</a:t>
                      </a:r>
                      <a:endParaRPr sz="1800">
                        <a:latin typeface="Calibri"/>
                        <a:cs typeface="Calibri"/>
                      </a:endParaRPr>
                    </a:p>
                  </a:txBody>
                  <a:tcPr marL="0" marR="0" marT="34290" marB="0"/>
                </a:tc>
                <a:tc>
                  <a:txBody>
                    <a:bodyPr/>
                    <a:lstStyle/>
                    <a:p>
                      <a:pPr marL="92075">
                        <a:lnSpc>
                          <a:spcPct val="100000"/>
                        </a:lnSpc>
                        <a:spcBef>
                          <a:spcPts val="270"/>
                        </a:spcBef>
                      </a:pPr>
                      <a:r>
                        <a:rPr sz="1800" spc="-10" dirty="0"/>
                        <a:t>CCAFS</a:t>
                      </a:r>
                      <a:r>
                        <a:rPr sz="1800" spc="-35" dirty="0"/>
                        <a:t> </a:t>
                      </a:r>
                      <a:r>
                        <a:rPr sz="1800" spc="-5" dirty="0"/>
                        <a:t>LC-40</a:t>
                      </a:r>
                      <a:endParaRPr sz="1800" dirty="0">
                        <a:latin typeface="Calibri"/>
                        <a:cs typeface="Calibri"/>
                      </a:endParaRPr>
                    </a:p>
                  </a:txBody>
                  <a:tcPr marL="0" marR="0" marT="34290" marB="0"/>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49463"/>
            <a:ext cx="922909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Microsoft Sans Serif"/>
                <a:cs typeface="Microsoft Sans Serif"/>
              </a:rPr>
              <a:t>Ranking</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2010-06-04</a:t>
            </a:r>
            <a:r>
              <a:rPr sz="2200" spc="114"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2017-</a:t>
            </a:r>
            <a:endParaRPr sz="2200">
              <a:latin typeface="Microsoft Sans Serif"/>
              <a:cs typeface="Microsoft Sans Serif"/>
            </a:endParaRPr>
          </a:p>
          <a:p>
            <a:pPr marL="241300">
              <a:lnSpc>
                <a:spcPct val="100000"/>
              </a:lnSpc>
              <a:spcBef>
                <a:spcPts val="5"/>
              </a:spcBef>
            </a:pPr>
            <a:r>
              <a:rPr sz="2200" spc="40" dirty="0">
                <a:solidFill>
                  <a:srgbClr val="292929"/>
                </a:solidFill>
                <a:latin typeface="Microsoft Sans Serif"/>
                <a:cs typeface="Microsoft Sans Serif"/>
              </a:rPr>
              <a:t>03-20:</a:t>
            </a:r>
            <a:endParaRPr sz="2200">
              <a:latin typeface="Microsoft Sans Serif"/>
              <a:cs typeface="Microsoft Sans Serif"/>
            </a:endParaRPr>
          </a:p>
        </p:txBody>
      </p:sp>
      <p:sp>
        <p:nvSpPr>
          <p:cNvPr id="4" name="object 4"/>
          <p:cNvSpPr txBox="1">
            <a:spLocks noGrp="1"/>
          </p:cNvSpPr>
          <p:nvPr>
            <p:ph type="title"/>
          </p:nvPr>
        </p:nvSpPr>
        <p:spPr>
          <a:xfrm>
            <a:off x="848994" y="510540"/>
            <a:ext cx="9923145" cy="452120"/>
          </a:xfrm>
          <a:prstGeom prst="rect">
            <a:avLst/>
          </a:prstGeom>
        </p:spPr>
        <p:txBody>
          <a:bodyPr vert="horz" wrap="square" lIns="0" tIns="12700" rIns="0" bIns="0" rtlCol="0">
            <a:spAutoFit/>
          </a:bodyPr>
          <a:lstStyle/>
          <a:p>
            <a:pPr marL="12700">
              <a:lnSpc>
                <a:spcPct val="100000"/>
              </a:lnSpc>
              <a:spcBef>
                <a:spcPts val="100"/>
              </a:spcBef>
            </a:pPr>
            <a:r>
              <a:rPr sz="2800" spc="-180" dirty="0"/>
              <a:t>Rank</a:t>
            </a:r>
            <a:r>
              <a:rPr sz="2800" spc="100" dirty="0"/>
              <a:t> </a:t>
            </a:r>
            <a:r>
              <a:rPr sz="2800" spc="-60" dirty="0"/>
              <a:t>Landing</a:t>
            </a:r>
            <a:r>
              <a:rPr sz="2800" spc="110" dirty="0"/>
              <a:t> </a:t>
            </a:r>
            <a:r>
              <a:rPr sz="2800" spc="-110" dirty="0"/>
              <a:t>Outcomes</a:t>
            </a:r>
            <a:r>
              <a:rPr sz="2800" spc="130" dirty="0"/>
              <a:t> </a:t>
            </a:r>
            <a:r>
              <a:rPr sz="2800" spc="-95" dirty="0"/>
              <a:t>Between</a:t>
            </a:r>
            <a:r>
              <a:rPr sz="2800" spc="70" dirty="0"/>
              <a:t> </a:t>
            </a:r>
            <a:r>
              <a:rPr sz="2800" spc="110" dirty="0"/>
              <a:t>2010-06-04</a:t>
            </a:r>
            <a:r>
              <a:rPr sz="2800" spc="95" dirty="0"/>
              <a:t> </a:t>
            </a:r>
            <a:r>
              <a:rPr sz="2800" spc="-85" dirty="0"/>
              <a:t>and</a:t>
            </a:r>
            <a:r>
              <a:rPr sz="2800" spc="50" dirty="0"/>
              <a:t> </a:t>
            </a:r>
            <a:r>
              <a:rPr sz="2800" spc="105" dirty="0"/>
              <a:t>2017-03-20</a:t>
            </a:r>
            <a:endParaRPr sz="28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36</a:t>
            </a:fld>
            <a:endParaRPr spc="75" dirty="0"/>
          </a:p>
        </p:txBody>
      </p:sp>
      <p:sp>
        <p:nvSpPr>
          <p:cNvPr id="3" name="object 3"/>
          <p:cNvSpPr txBox="1"/>
          <p:nvPr/>
        </p:nvSpPr>
        <p:spPr>
          <a:xfrm>
            <a:off x="848994" y="5478145"/>
            <a:ext cx="869823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10" dirty="0">
                <a:solidFill>
                  <a:srgbClr val="292929"/>
                </a:solidFill>
                <a:latin typeface="Microsoft Sans Serif"/>
                <a:cs typeface="Microsoft Sans Serif"/>
              </a:rPr>
              <a:t>This</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view</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alerts</a:t>
            </a:r>
            <a:r>
              <a:rPr sz="2200" spc="75" dirty="0">
                <a:solidFill>
                  <a:srgbClr val="292929"/>
                </a:solidFill>
                <a:latin typeface="Microsoft Sans Serif"/>
                <a:cs typeface="Microsoft Sans Serif"/>
              </a:rPr>
              <a:t> </a:t>
            </a:r>
            <a:r>
              <a:rPr sz="2200" spc="-105" dirty="0">
                <a:solidFill>
                  <a:srgbClr val="292929"/>
                </a:solidFill>
                <a:latin typeface="Microsoft Sans Serif"/>
                <a:cs typeface="Microsoft Sans Serif"/>
              </a:rPr>
              <a:t>us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“No</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attempt”</a:t>
            </a:r>
            <a:r>
              <a:rPr sz="2200" spc="40" dirty="0">
                <a:solidFill>
                  <a:srgbClr val="292929"/>
                </a:solidFill>
                <a:latin typeface="Microsoft Sans Serif"/>
                <a:cs typeface="Microsoft Sans Serif"/>
              </a:rPr>
              <a:t> </a:t>
            </a:r>
            <a:r>
              <a:rPr sz="2200" spc="-60" dirty="0">
                <a:solidFill>
                  <a:srgbClr val="292929"/>
                </a:solidFill>
                <a:latin typeface="Microsoft Sans Serif"/>
                <a:cs typeface="Microsoft Sans Serif"/>
              </a:rPr>
              <a:t>must</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taken</a:t>
            </a:r>
            <a:r>
              <a:rPr sz="2200" spc="5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account.</a:t>
            </a:r>
            <a:endParaRPr sz="2200">
              <a:latin typeface="Microsoft Sans Serif"/>
              <a:cs typeface="Microsoft Sans Serif"/>
            </a:endParaRPr>
          </a:p>
        </p:txBody>
      </p:sp>
      <p:graphicFrame>
        <p:nvGraphicFramePr>
          <p:cNvPr id="5" name="object 5"/>
          <p:cNvGraphicFramePr>
            <a:graphicFrameLocks noGrp="1"/>
          </p:cNvGraphicFramePr>
          <p:nvPr>
            <p:extLst>
              <p:ext uri="{D42A27DB-BD31-4B8C-83A1-F6EECF244321}">
                <p14:modId xmlns:p14="http://schemas.microsoft.com/office/powerpoint/2010/main" val="3803462923"/>
              </p:ext>
            </p:extLst>
          </p:nvPr>
        </p:nvGraphicFramePr>
        <p:xfrm>
          <a:off x="2068195" y="2106167"/>
          <a:ext cx="5722620" cy="3337555"/>
        </p:xfrm>
        <a:graphic>
          <a:graphicData uri="http://schemas.openxmlformats.org/drawingml/2006/table">
            <a:tbl>
              <a:tblPr firstRow="1" bandRow="1">
                <a:tableStyleId>{284E427A-3D55-4303-BF80-6455036E1DE7}</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spc="-10" dirty="0">
                          <a:solidFill>
                            <a:srgbClr val="FFFFFF"/>
                          </a:solidFill>
                        </a:rPr>
                        <a:t>Landing Outcome</a:t>
                      </a:r>
                      <a:endParaRPr sz="1800" dirty="0">
                        <a:latin typeface="Calibri"/>
                        <a:cs typeface="Calibri"/>
                      </a:endParaRPr>
                    </a:p>
                  </a:txBody>
                  <a:tcPr marL="0" marR="0" marT="33655" marB="0"/>
                </a:tc>
                <a:tc>
                  <a:txBody>
                    <a:bodyPr/>
                    <a:lstStyle/>
                    <a:p>
                      <a:pPr marL="92075">
                        <a:lnSpc>
                          <a:spcPct val="100000"/>
                        </a:lnSpc>
                        <a:spcBef>
                          <a:spcPts val="265"/>
                        </a:spcBef>
                      </a:pPr>
                      <a:r>
                        <a:rPr sz="1800" b="1" spc="-10" dirty="0">
                          <a:solidFill>
                            <a:srgbClr val="FFFFFF"/>
                          </a:solidFill>
                        </a:rPr>
                        <a:t>Occurrences</a:t>
                      </a:r>
                      <a:endParaRPr sz="1800">
                        <a:latin typeface="Calibri"/>
                        <a:cs typeface="Calibri"/>
                      </a:endParaRPr>
                    </a:p>
                  </a:txBody>
                  <a:tcPr marL="0" marR="0" marT="33655" marB="0"/>
                </a:tc>
                <a:extLst>
                  <a:ext uri="{0D108BD9-81ED-4DB2-BD59-A6C34878D82A}">
                    <a16:rowId xmlns:a16="http://schemas.microsoft.com/office/drawing/2014/main" val="10000"/>
                  </a:ext>
                </a:extLst>
              </a:tr>
              <a:tr h="370839">
                <a:tc>
                  <a:txBody>
                    <a:bodyPr/>
                    <a:lstStyle/>
                    <a:p>
                      <a:pPr marL="92075">
                        <a:lnSpc>
                          <a:spcPct val="100000"/>
                        </a:lnSpc>
                        <a:spcBef>
                          <a:spcPts val="265"/>
                        </a:spcBef>
                      </a:pPr>
                      <a:r>
                        <a:rPr sz="1800" dirty="0"/>
                        <a:t>No</a:t>
                      </a:r>
                      <a:r>
                        <a:rPr sz="1800" spc="-30" dirty="0"/>
                        <a:t> </a:t>
                      </a:r>
                      <a:r>
                        <a:rPr sz="1800" spc="-15" dirty="0"/>
                        <a:t>attempt</a:t>
                      </a:r>
                      <a:endParaRPr sz="1800">
                        <a:latin typeface="Calibri"/>
                        <a:cs typeface="Calibri"/>
                      </a:endParaRPr>
                    </a:p>
                  </a:txBody>
                  <a:tcPr marL="0" marR="0" marT="33655" marB="0"/>
                </a:tc>
                <a:tc>
                  <a:txBody>
                    <a:bodyPr/>
                    <a:lstStyle/>
                    <a:p>
                      <a:pPr marL="92075">
                        <a:lnSpc>
                          <a:spcPct val="100000"/>
                        </a:lnSpc>
                        <a:spcBef>
                          <a:spcPts val="265"/>
                        </a:spcBef>
                      </a:pPr>
                      <a:r>
                        <a:rPr sz="1800" spc="5" dirty="0"/>
                        <a:t>10</a:t>
                      </a:r>
                      <a:endParaRPr sz="1800">
                        <a:latin typeface="Calibri"/>
                        <a:cs typeface="Calibri"/>
                      </a:endParaRPr>
                    </a:p>
                  </a:txBody>
                  <a:tcPr marL="0" marR="0" marT="33655" marB="0"/>
                </a:tc>
                <a:extLst>
                  <a:ext uri="{0D108BD9-81ED-4DB2-BD59-A6C34878D82A}">
                    <a16:rowId xmlns:a16="http://schemas.microsoft.com/office/drawing/2014/main" val="10001"/>
                  </a:ext>
                </a:extLst>
              </a:tr>
              <a:tr h="370839">
                <a:tc>
                  <a:txBody>
                    <a:bodyPr/>
                    <a:lstStyle/>
                    <a:p>
                      <a:pPr marL="92075">
                        <a:lnSpc>
                          <a:spcPct val="100000"/>
                        </a:lnSpc>
                        <a:spcBef>
                          <a:spcPts val="270"/>
                        </a:spcBef>
                      </a:pPr>
                      <a:r>
                        <a:rPr sz="1800" spc="-15" dirty="0"/>
                        <a:t>Failure</a:t>
                      </a:r>
                      <a:r>
                        <a:rPr sz="1800" spc="-20" dirty="0"/>
                        <a:t> </a:t>
                      </a:r>
                      <a:r>
                        <a:rPr sz="1800" spc="-15" dirty="0"/>
                        <a:t>(drone</a:t>
                      </a:r>
                      <a:r>
                        <a:rPr sz="1800" spc="35" dirty="0"/>
                        <a:t> </a:t>
                      </a:r>
                      <a:r>
                        <a:rPr sz="1800" spc="-5" dirty="0"/>
                        <a:t>ship)</a:t>
                      </a:r>
                      <a:endParaRPr sz="1800">
                        <a:latin typeface="Calibri"/>
                        <a:cs typeface="Calibri"/>
                      </a:endParaRPr>
                    </a:p>
                  </a:txBody>
                  <a:tcPr marL="0" marR="0" marT="34290" marB="0"/>
                </a:tc>
                <a:tc>
                  <a:txBody>
                    <a:bodyPr/>
                    <a:lstStyle/>
                    <a:p>
                      <a:pPr marL="92075">
                        <a:lnSpc>
                          <a:spcPct val="100000"/>
                        </a:lnSpc>
                        <a:spcBef>
                          <a:spcPts val="270"/>
                        </a:spcBef>
                      </a:pPr>
                      <a:r>
                        <a:rPr sz="1800" dirty="0"/>
                        <a:t>5</a:t>
                      </a:r>
                      <a:endParaRPr sz="1800">
                        <a:latin typeface="Calibri"/>
                        <a:cs typeface="Calibri"/>
                      </a:endParaRPr>
                    </a:p>
                  </a:txBody>
                  <a:tcPr marL="0" marR="0" marT="34290" marB="0"/>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t>Success</a:t>
                      </a:r>
                      <a:r>
                        <a:rPr sz="1800" spc="5" dirty="0"/>
                        <a:t> </a:t>
                      </a:r>
                      <a:r>
                        <a:rPr sz="1800" spc="-15" dirty="0"/>
                        <a:t>(drone</a:t>
                      </a:r>
                      <a:r>
                        <a:rPr sz="1800" spc="15" dirty="0"/>
                        <a:t> </a:t>
                      </a:r>
                      <a:r>
                        <a:rPr sz="1800" spc="-5" dirty="0"/>
                        <a:t>ship)</a:t>
                      </a:r>
                      <a:endParaRPr sz="1800">
                        <a:latin typeface="Calibri"/>
                        <a:cs typeface="Calibri"/>
                      </a:endParaRPr>
                    </a:p>
                  </a:txBody>
                  <a:tcPr marL="0" marR="0" marT="34290" marB="0"/>
                </a:tc>
                <a:tc>
                  <a:txBody>
                    <a:bodyPr/>
                    <a:lstStyle/>
                    <a:p>
                      <a:pPr marL="92075">
                        <a:lnSpc>
                          <a:spcPct val="100000"/>
                        </a:lnSpc>
                        <a:spcBef>
                          <a:spcPts val="270"/>
                        </a:spcBef>
                      </a:pPr>
                      <a:r>
                        <a:rPr sz="1800" dirty="0"/>
                        <a:t>5</a:t>
                      </a:r>
                      <a:endParaRPr sz="1800">
                        <a:latin typeface="Calibri"/>
                        <a:cs typeface="Calibri"/>
                      </a:endParaRPr>
                    </a:p>
                  </a:txBody>
                  <a:tcPr marL="0" marR="0" marT="34290" marB="0"/>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t>Controlled</a:t>
                      </a:r>
                      <a:r>
                        <a:rPr sz="1800" spc="-5" dirty="0"/>
                        <a:t> (ocean)</a:t>
                      </a:r>
                      <a:endParaRPr sz="1800">
                        <a:latin typeface="Calibri"/>
                        <a:cs typeface="Calibri"/>
                      </a:endParaRPr>
                    </a:p>
                  </a:txBody>
                  <a:tcPr marL="0" marR="0" marT="34290" marB="0"/>
                </a:tc>
                <a:tc>
                  <a:txBody>
                    <a:bodyPr/>
                    <a:lstStyle/>
                    <a:p>
                      <a:pPr marL="92075">
                        <a:lnSpc>
                          <a:spcPct val="100000"/>
                        </a:lnSpc>
                        <a:spcBef>
                          <a:spcPts val="270"/>
                        </a:spcBef>
                      </a:pPr>
                      <a:r>
                        <a:rPr sz="1800" dirty="0"/>
                        <a:t>3</a:t>
                      </a:r>
                      <a:endParaRPr sz="1800">
                        <a:latin typeface="Calibri"/>
                        <a:cs typeface="Calibri"/>
                      </a:endParaRPr>
                    </a:p>
                  </a:txBody>
                  <a:tcPr marL="0" marR="0" marT="34290" marB="0"/>
                </a:tc>
                <a:extLst>
                  <a:ext uri="{0D108BD9-81ED-4DB2-BD59-A6C34878D82A}">
                    <a16:rowId xmlns:a16="http://schemas.microsoft.com/office/drawing/2014/main" val="10004"/>
                  </a:ext>
                </a:extLst>
              </a:tr>
              <a:tr h="370839">
                <a:tc>
                  <a:txBody>
                    <a:bodyPr/>
                    <a:lstStyle/>
                    <a:p>
                      <a:pPr marL="92075">
                        <a:lnSpc>
                          <a:spcPct val="100000"/>
                        </a:lnSpc>
                        <a:spcBef>
                          <a:spcPts val="275"/>
                        </a:spcBef>
                      </a:pPr>
                      <a:r>
                        <a:rPr sz="1800" spc="-5" dirty="0"/>
                        <a:t>Success</a:t>
                      </a:r>
                      <a:r>
                        <a:rPr sz="1800" spc="5" dirty="0"/>
                        <a:t> </a:t>
                      </a:r>
                      <a:r>
                        <a:rPr sz="1800" spc="-15" dirty="0"/>
                        <a:t>(ground</a:t>
                      </a:r>
                      <a:r>
                        <a:rPr sz="1800" spc="50" dirty="0"/>
                        <a:t> </a:t>
                      </a:r>
                      <a:r>
                        <a:rPr sz="1800" spc="-5" dirty="0"/>
                        <a:t>pad)</a:t>
                      </a:r>
                      <a:endParaRPr sz="1800">
                        <a:latin typeface="Calibri"/>
                        <a:cs typeface="Calibri"/>
                      </a:endParaRPr>
                    </a:p>
                  </a:txBody>
                  <a:tcPr marL="0" marR="0" marT="34925" marB="0"/>
                </a:tc>
                <a:tc>
                  <a:txBody>
                    <a:bodyPr/>
                    <a:lstStyle/>
                    <a:p>
                      <a:pPr marL="92075">
                        <a:lnSpc>
                          <a:spcPct val="100000"/>
                        </a:lnSpc>
                        <a:spcBef>
                          <a:spcPts val="275"/>
                        </a:spcBef>
                      </a:pPr>
                      <a:r>
                        <a:rPr sz="1800" dirty="0"/>
                        <a:t>3</a:t>
                      </a:r>
                      <a:endParaRPr sz="1800">
                        <a:latin typeface="Calibri"/>
                        <a:cs typeface="Calibri"/>
                      </a:endParaRPr>
                    </a:p>
                  </a:txBody>
                  <a:tcPr marL="0" marR="0" marT="34925" marB="0"/>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5" dirty="0"/>
                        <a:t>Failure</a:t>
                      </a:r>
                      <a:r>
                        <a:rPr sz="1800" spc="-10" dirty="0"/>
                        <a:t> </a:t>
                      </a:r>
                      <a:r>
                        <a:rPr sz="1800" spc="-15" dirty="0"/>
                        <a:t>(parachute)</a:t>
                      </a:r>
                      <a:endParaRPr sz="1800">
                        <a:latin typeface="Calibri"/>
                        <a:cs typeface="Calibri"/>
                      </a:endParaRPr>
                    </a:p>
                  </a:txBody>
                  <a:tcPr marL="0" marR="0" marT="34290" marB="0"/>
                </a:tc>
                <a:tc>
                  <a:txBody>
                    <a:bodyPr/>
                    <a:lstStyle/>
                    <a:p>
                      <a:pPr marL="92075">
                        <a:lnSpc>
                          <a:spcPct val="100000"/>
                        </a:lnSpc>
                        <a:spcBef>
                          <a:spcPts val="270"/>
                        </a:spcBef>
                      </a:pPr>
                      <a:r>
                        <a:rPr sz="1800" dirty="0"/>
                        <a:t>2</a:t>
                      </a:r>
                      <a:endParaRPr sz="1800">
                        <a:latin typeface="Calibri"/>
                        <a:cs typeface="Calibri"/>
                      </a:endParaRPr>
                    </a:p>
                  </a:txBody>
                  <a:tcPr marL="0" marR="0" marT="34290" marB="0"/>
                </a:tc>
                <a:extLst>
                  <a:ext uri="{0D108BD9-81ED-4DB2-BD59-A6C34878D82A}">
                    <a16:rowId xmlns:a16="http://schemas.microsoft.com/office/drawing/2014/main" val="10006"/>
                  </a:ext>
                </a:extLst>
              </a:tr>
              <a:tr h="370839">
                <a:tc>
                  <a:txBody>
                    <a:bodyPr/>
                    <a:lstStyle/>
                    <a:p>
                      <a:pPr marL="92075">
                        <a:lnSpc>
                          <a:spcPct val="100000"/>
                        </a:lnSpc>
                        <a:spcBef>
                          <a:spcPts val="275"/>
                        </a:spcBef>
                      </a:pPr>
                      <a:r>
                        <a:rPr sz="1800" spc="-10" dirty="0"/>
                        <a:t>Uncontrolled </a:t>
                      </a:r>
                      <a:r>
                        <a:rPr sz="1800" spc="-5" dirty="0"/>
                        <a:t>(ocean)</a:t>
                      </a:r>
                      <a:endParaRPr sz="1800">
                        <a:latin typeface="Calibri"/>
                        <a:cs typeface="Calibri"/>
                      </a:endParaRPr>
                    </a:p>
                  </a:txBody>
                  <a:tcPr marL="0" marR="0" marT="34925" marB="0"/>
                </a:tc>
                <a:tc>
                  <a:txBody>
                    <a:bodyPr/>
                    <a:lstStyle/>
                    <a:p>
                      <a:pPr marL="92075">
                        <a:lnSpc>
                          <a:spcPct val="100000"/>
                        </a:lnSpc>
                        <a:spcBef>
                          <a:spcPts val="275"/>
                        </a:spcBef>
                      </a:pPr>
                      <a:r>
                        <a:rPr sz="1800" dirty="0"/>
                        <a:t>2</a:t>
                      </a:r>
                      <a:endParaRPr sz="1800">
                        <a:latin typeface="Calibri"/>
                        <a:cs typeface="Calibri"/>
                      </a:endParaRPr>
                    </a:p>
                  </a:txBody>
                  <a:tcPr marL="0" marR="0" marT="34925" marB="0"/>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spc="-5" dirty="0"/>
                        <a:t>Precluded </a:t>
                      </a:r>
                      <a:r>
                        <a:rPr sz="1800" spc="-15" dirty="0"/>
                        <a:t>(drone</a:t>
                      </a:r>
                      <a:r>
                        <a:rPr sz="1800" spc="35" dirty="0"/>
                        <a:t> </a:t>
                      </a:r>
                      <a:r>
                        <a:rPr sz="1800" spc="-5" dirty="0"/>
                        <a:t>ship)</a:t>
                      </a:r>
                      <a:endParaRPr sz="1800">
                        <a:latin typeface="Calibri"/>
                        <a:cs typeface="Calibri"/>
                      </a:endParaRPr>
                    </a:p>
                  </a:txBody>
                  <a:tcPr marL="0" marR="0" marT="34925" marB="0"/>
                </a:tc>
                <a:tc>
                  <a:txBody>
                    <a:bodyPr/>
                    <a:lstStyle/>
                    <a:p>
                      <a:pPr marL="92075">
                        <a:lnSpc>
                          <a:spcPct val="100000"/>
                        </a:lnSpc>
                        <a:spcBef>
                          <a:spcPts val="275"/>
                        </a:spcBef>
                      </a:pPr>
                      <a:r>
                        <a:rPr sz="1800" dirty="0"/>
                        <a:t>1</a:t>
                      </a:r>
                      <a:endParaRPr sz="1800" dirty="0">
                        <a:latin typeface="Calibri"/>
                        <a:cs typeface="Calibri"/>
                      </a:endParaRPr>
                    </a:p>
                  </a:txBody>
                  <a:tcPr marL="0" marR="0" marT="34925" marB="0"/>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p:nvPr/>
        </p:nvSpPr>
        <p:spPr>
          <a:xfrm>
            <a:off x="848994" y="5664834"/>
            <a:ext cx="8587105" cy="574675"/>
          </a:xfrm>
          <a:prstGeom prst="rect">
            <a:avLst/>
          </a:prstGeom>
        </p:spPr>
        <p:txBody>
          <a:bodyPr vert="horz" wrap="square" lIns="0" tIns="12700" rIns="0" bIns="0" rtlCol="0">
            <a:spAutoFit/>
          </a:bodyPr>
          <a:lstStyle/>
          <a:p>
            <a:pPr marL="241300" indent="-228600">
              <a:lnSpc>
                <a:spcPts val="2160"/>
              </a:lnSpc>
              <a:spcBef>
                <a:spcPts val="100"/>
              </a:spcBef>
              <a:buFont typeface="Arial MT"/>
              <a:buChar char="•"/>
              <a:tabLst>
                <a:tab pos="240665" algn="l"/>
                <a:tab pos="241300" algn="l"/>
              </a:tabLst>
            </a:pPr>
            <a:r>
              <a:rPr sz="2000" spc="-85"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55" dirty="0">
                <a:solidFill>
                  <a:srgbClr val="292929"/>
                </a:solidFill>
                <a:latin typeface="Microsoft Sans Serif"/>
                <a:cs typeface="Microsoft Sans Serif"/>
              </a:rPr>
              <a:t>sites</a:t>
            </a:r>
            <a:r>
              <a:rPr sz="2000" spc="75"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near</a:t>
            </a:r>
            <a:r>
              <a:rPr sz="2000" spc="6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sea,</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probably</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by</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safety,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but</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not</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too</a:t>
            </a:r>
            <a:r>
              <a:rPr sz="2000" spc="80" dirty="0">
                <a:solidFill>
                  <a:srgbClr val="292929"/>
                </a:solidFill>
                <a:latin typeface="Microsoft Sans Serif"/>
                <a:cs typeface="Microsoft Sans Serif"/>
              </a:rPr>
              <a:t> </a:t>
            </a:r>
            <a:r>
              <a:rPr sz="2000" spc="-35" dirty="0">
                <a:solidFill>
                  <a:srgbClr val="292929"/>
                </a:solidFill>
                <a:latin typeface="Microsoft Sans Serif"/>
                <a:cs typeface="Microsoft Sans Serif"/>
              </a:rPr>
              <a:t>far</a:t>
            </a:r>
            <a:r>
              <a:rPr sz="2000" spc="6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80" dirty="0">
                <a:solidFill>
                  <a:srgbClr val="292929"/>
                </a:solidFill>
                <a:latin typeface="Microsoft Sans Serif"/>
                <a:cs typeface="Microsoft Sans Serif"/>
              </a:rPr>
              <a:t> </a:t>
            </a:r>
            <a:r>
              <a:rPr sz="2000" spc="-55" dirty="0">
                <a:solidFill>
                  <a:srgbClr val="292929"/>
                </a:solidFill>
                <a:latin typeface="Microsoft Sans Serif"/>
                <a:cs typeface="Microsoft Sans Serif"/>
              </a:rPr>
              <a:t>roads</a:t>
            </a:r>
            <a:r>
              <a:rPr sz="2000" spc="7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endParaRPr sz="2000" dirty="0">
              <a:latin typeface="Microsoft Sans Serif"/>
              <a:cs typeface="Microsoft Sans Serif"/>
            </a:endParaRPr>
          </a:p>
          <a:p>
            <a:pPr marL="241300">
              <a:lnSpc>
                <a:spcPts val="2160"/>
              </a:lnSpc>
            </a:pPr>
            <a:r>
              <a:rPr sz="2000" spc="-45" dirty="0">
                <a:solidFill>
                  <a:srgbClr val="292929"/>
                </a:solidFill>
                <a:latin typeface="Microsoft Sans Serif"/>
                <a:cs typeface="Microsoft Sans Serif"/>
              </a:rPr>
              <a:t>railroads.</a:t>
            </a:r>
            <a:endParaRPr sz="2000" dirty="0">
              <a:latin typeface="Microsoft Sans Serif"/>
              <a:cs typeface="Microsoft Sans Serif"/>
            </a:endParaRPr>
          </a:p>
        </p:txBody>
      </p:sp>
      <p:sp>
        <p:nvSpPr>
          <p:cNvPr id="4" name="object 4"/>
          <p:cNvSpPr txBox="1">
            <a:spLocks noGrp="1"/>
          </p:cNvSpPr>
          <p:nvPr>
            <p:ph type="title"/>
          </p:nvPr>
        </p:nvSpPr>
        <p:spPr>
          <a:xfrm>
            <a:off x="848994" y="418528"/>
            <a:ext cx="3034665"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90" dirty="0"/>
              <a:t> </a:t>
            </a:r>
            <a:r>
              <a:rPr spc="-125" dirty="0"/>
              <a:t>launch</a:t>
            </a:r>
            <a:r>
              <a:rPr spc="100" dirty="0"/>
              <a:t> </a:t>
            </a:r>
            <a:r>
              <a:rPr spc="-95" dirty="0"/>
              <a:t>sites</a:t>
            </a:r>
          </a:p>
        </p:txBody>
      </p:sp>
      <p:pic>
        <p:nvPicPr>
          <p:cNvPr id="5" name="object 5"/>
          <p:cNvPicPr/>
          <p:nvPr/>
        </p:nvPicPr>
        <p:blipFill>
          <a:blip r:embed="rId2" cstate="print"/>
          <a:stretch>
            <a:fillRect/>
          </a:stretch>
        </p:blipFill>
        <p:spPr>
          <a:xfrm>
            <a:off x="2230120" y="1612900"/>
            <a:ext cx="6824980" cy="41071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8540"/>
            <a:ext cx="598043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05" dirty="0">
                <a:solidFill>
                  <a:srgbClr val="292929"/>
                </a:solidFill>
                <a:latin typeface="Microsoft Sans Serif"/>
                <a:cs typeface="Microsoft Sans Serif"/>
              </a:rPr>
              <a:t>Example</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of</a:t>
            </a:r>
            <a:r>
              <a:rPr sz="2000" spc="70" dirty="0">
                <a:solidFill>
                  <a:srgbClr val="292929"/>
                </a:solidFill>
                <a:latin typeface="Microsoft Sans Serif"/>
                <a:cs typeface="Microsoft Sans Serif"/>
              </a:rPr>
              <a:t> </a:t>
            </a:r>
            <a:r>
              <a:rPr sz="2000" spc="-254" dirty="0">
                <a:solidFill>
                  <a:srgbClr val="292929"/>
                </a:solidFill>
                <a:latin typeface="Microsoft Sans Serif"/>
                <a:cs typeface="Microsoft Sans Serif"/>
              </a:rPr>
              <a:t>KSC</a:t>
            </a:r>
            <a:r>
              <a:rPr sz="2000" spc="80" dirty="0">
                <a:solidFill>
                  <a:srgbClr val="292929"/>
                </a:solidFill>
                <a:latin typeface="Microsoft Sans Serif"/>
                <a:cs typeface="Microsoft Sans Serif"/>
              </a:rPr>
              <a:t> </a:t>
            </a:r>
            <a:r>
              <a:rPr sz="2000" spc="-50" dirty="0">
                <a:solidFill>
                  <a:srgbClr val="292929"/>
                </a:solidFill>
                <a:latin typeface="Microsoft Sans Serif"/>
                <a:cs typeface="Microsoft Sans Serif"/>
              </a:rPr>
              <a:t>LC-39A</a:t>
            </a:r>
            <a:r>
              <a:rPr sz="2000" spc="90"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35" dirty="0">
                <a:solidFill>
                  <a:srgbClr val="292929"/>
                </a:solidFill>
                <a:latin typeface="Microsoft Sans Serif"/>
                <a:cs typeface="Microsoft Sans Serif"/>
              </a:rPr>
              <a:t>site</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50" dirty="0">
                <a:solidFill>
                  <a:srgbClr val="292929"/>
                </a:solidFill>
                <a:latin typeface="Microsoft Sans Serif"/>
                <a:cs typeface="Microsoft Sans Serif"/>
              </a:rPr>
              <a:t> </a:t>
            </a:r>
            <a:r>
              <a:rPr sz="2000" spc="-60" dirty="0">
                <a:solidFill>
                  <a:srgbClr val="292929"/>
                </a:solidFill>
                <a:latin typeface="Microsoft Sans Serif"/>
                <a:cs typeface="Microsoft Sans Serif"/>
              </a:rPr>
              <a:t>outcomes</a:t>
            </a:r>
            <a:endParaRPr sz="2000">
              <a:latin typeface="Microsoft Sans Serif"/>
              <a:cs typeface="Microsoft Sans Serif"/>
            </a:endParaRPr>
          </a:p>
        </p:txBody>
      </p:sp>
      <p:sp>
        <p:nvSpPr>
          <p:cNvPr id="3" name="object 3"/>
          <p:cNvSpPr txBox="1"/>
          <p:nvPr/>
        </p:nvSpPr>
        <p:spPr>
          <a:xfrm>
            <a:off x="848994" y="5584507"/>
            <a:ext cx="712089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14" dirty="0">
                <a:solidFill>
                  <a:srgbClr val="292929"/>
                </a:solidFill>
                <a:latin typeface="Microsoft Sans Serif"/>
                <a:cs typeface="Microsoft Sans Serif"/>
              </a:rPr>
              <a:t>Green</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markers</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65"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4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red</a:t>
            </a:r>
            <a:r>
              <a:rPr sz="2000" spc="80" dirty="0">
                <a:solidFill>
                  <a:srgbClr val="292929"/>
                </a:solidFill>
                <a:latin typeface="Microsoft Sans Serif"/>
                <a:cs typeface="Microsoft Sans Serif"/>
              </a:rPr>
              <a:t> </a:t>
            </a:r>
            <a:r>
              <a:rPr sz="2000" spc="-75" dirty="0">
                <a:solidFill>
                  <a:srgbClr val="292929"/>
                </a:solidFill>
                <a:latin typeface="Microsoft Sans Serif"/>
                <a:cs typeface="Microsoft Sans Serif"/>
              </a:rPr>
              <a:t>ones</a:t>
            </a:r>
            <a:r>
              <a:rPr sz="2000" spc="65"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45" dirty="0">
                <a:solidFill>
                  <a:srgbClr val="292929"/>
                </a:solidFill>
                <a:latin typeface="Microsoft Sans Serif"/>
                <a:cs typeface="Microsoft Sans Serif"/>
              </a:rPr>
              <a:t> </a:t>
            </a:r>
            <a:r>
              <a:rPr sz="2000" spc="-45" dirty="0">
                <a:solidFill>
                  <a:srgbClr val="292929"/>
                </a:solidFill>
                <a:latin typeface="Microsoft Sans Serif"/>
                <a:cs typeface="Microsoft Sans Serif"/>
              </a:rPr>
              <a:t>failure.</a:t>
            </a:r>
            <a:endParaRPr sz="2000" dirty="0">
              <a:latin typeface="Microsoft Sans Serif"/>
              <a:cs typeface="Microsoft Sans Serif"/>
            </a:endParaRPr>
          </a:p>
        </p:txBody>
      </p:sp>
      <p:sp>
        <p:nvSpPr>
          <p:cNvPr id="4" name="object 4"/>
          <p:cNvSpPr txBox="1">
            <a:spLocks noGrp="1"/>
          </p:cNvSpPr>
          <p:nvPr>
            <p:ph type="title"/>
          </p:nvPr>
        </p:nvSpPr>
        <p:spPr>
          <a:xfrm>
            <a:off x="848994" y="418528"/>
            <a:ext cx="5105400"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14" dirty="0"/>
              <a:t> </a:t>
            </a:r>
            <a:r>
              <a:rPr spc="-145" dirty="0"/>
              <a:t>Outcomes</a:t>
            </a:r>
            <a:r>
              <a:rPr spc="140" dirty="0"/>
              <a:t> </a:t>
            </a:r>
            <a:r>
              <a:rPr spc="-65" dirty="0"/>
              <a:t>by</a:t>
            </a:r>
            <a:r>
              <a:rPr spc="120" dirty="0"/>
              <a:t> </a:t>
            </a:r>
            <a:r>
              <a:rPr spc="-130" dirty="0"/>
              <a:t>Site</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39</a:t>
            </a:fld>
            <a:endParaRPr spc="75" dirty="0"/>
          </a:p>
        </p:txBody>
      </p:sp>
      <p:grpSp>
        <p:nvGrpSpPr>
          <p:cNvPr id="5" name="object 5"/>
          <p:cNvGrpSpPr/>
          <p:nvPr/>
        </p:nvGrpSpPr>
        <p:grpSpPr>
          <a:xfrm>
            <a:off x="1584960" y="2156460"/>
            <a:ext cx="8422640" cy="3082290"/>
            <a:chOff x="1584960" y="2156460"/>
            <a:chExt cx="8422640" cy="3082290"/>
          </a:xfrm>
        </p:grpSpPr>
        <p:pic>
          <p:nvPicPr>
            <p:cNvPr id="6" name="object 6"/>
            <p:cNvPicPr/>
            <p:nvPr/>
          </p:nvPicPr>
          <p:blipFill>
            <a:blip r:embed="rId2" cstate="print"/>
            <a:stretch>
              <a:fillRect/>
            </a:stretch>
          </p:blipFill>
          <p:spPr>
            <a:xfrm>
              <a:off x="2184400" y="2527300"/>
              <a:ext cx="7823200" cy="2151380"/>
            </a:xfrm>
            <a:prstGeom prst="rect">
              <a:avLst/>
            </a:prstGeom>
          </p:spPr>
        </p:pic>
        <p:pic>
          <p:nvPicPr>
            <p:cNvPr id="7" name="object 7"/>
            <p:cNvPicPr/>
            <p:nvPr/>
          </p:nvPicPr>
          <p:blipFill>
            <a:blip r:embed="rId3" cstate="print"/>
            <a:stretch>
              <a:fillRect/>
            </a:stretch>
          </p:blipFill>
          <p:spPr>
            <a:xfrm>
              <a:off x="3858260" y="2156460"/>
              <a:ext cx="3981195" cy="3010916"/>
            </a:xfrm>
            <a:prstGeom prst="rect">
              <a:avLst/>
            </a:prstGeom>
          </p:spPr>
        </p:pic>
        <p:pic>
          <p:nvPicPr>
            <p:cNvPr id="8" name="object 8"/>
            <p:cNvPicPr/>
            <p:nvPr/>
          </p:nvPicPr>
          <p:blipFill>
            <a:blip r:embed="rId4" cstate="print"/>
            <a:stretch>
              <a:fillRect/>
            </a:stretch>
          </p:blipFill>
          <p:spPr>
            <a:xfrm>
              <a:off x="4051300" y="2349500"/>
              <a:ext cx="3604259" cy="2633980"/>
            </a:xfrm>
            <a:prstGeom prst="rect">
              <a:avLst/>
            </a:prstGeom>
          </p:spPr>
        </p:pic>
        <p:sp>
          <p:nvSpPr>
            <p:cNvPr id="9" name="object 9"/>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84960" y="3324860"/>
              <a:ext cx="2500376" cy="1913636"/>
            </a:xfrm>
            <a:prstGeom prst="rect">
              <a:avLst/>
            </a:prstGeom>
          </p:spPr>
        </p:pic>
        <p:pic>
          <p:nvPicPr>
            <p:cNvPr id="11" name="object 11"/>
            <p:cNvPicPr/>
            <p:nvPr/>
          </p:nvPicPr>
          <p:blipFill>
            <a:blip r:embed="rId6" cstate="print"/>
            <a:stretch>
              <a:fillRect/>
            </a:stretch>
          </p:blipFill>
          <p:spPr>
            <a:xfrm>
              <a:off x="1778000" y="3517900"/>
              <a:ext cx="2123440" cy="1536700"/>
            </a:xfrm>
            <a:prstGeom prst="rect">
              <a:avLst/>
            </a:prstGeom>
          </p:spPr>
        </p:pic>
        <p:sp>
          <p:nvSpPr>
            <p:cNvPr id="12" name="object 12"/>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096" y="418782"/>
            <a:ext cx="2902903" cy="566822"/>
          </a:xfrm>
          <a:prstGeom prst="rect">
            <a:avLst/>
          </a:prstGeom>
        </p:spPr>
        <p:txBody>
          <a:bodyPr vert="horz" wrap="square" lIns="0" tIns="12700" rIns="0" bIns="0" rtlCol="0">
            <a:spAutoFit/>
          </a:bodyPr>
          <a:lstStyle/>
          <a:p>
            <a:pPr marL="12700">
              <a:lnSpc>
                <a:spcPct val="100000"/>
              </a:lnSpc>
              <a:spcBef>
                <a:spcPts val="100"/>
              </a:spcBef>
            </a:pPr>
            <a:r>
              <a:rPr spc="-30" dirty="0" err="1"/>
              <a:t>Introducti</a:t>
            </a:r>
            <a:r>
              <a:rPr lang="es-ES" spc="-30" dirty="0"/>
              <a:t>o</a:t>
            </a:r>
            <a:r>
              <a:rPr spc="-30" dirty="0"/>
              <a:t>n</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1037589" y="2504821"/>
            <a:ext cx="9918700" cy="2769348"/>
          </a:xfrm>
          <a:prstGeom prst="rect">
            <a:avLst/>
          </a:prstGeom>
        </p:spPr>
        <p:txBody>
          <a:bodyPr vert="horz" wrap="square" lIns="0" tIns="50165" rIns="0" bIns="0" rtlCol="0">
            <a:spAutoFit/>
          </a:bodyPr>
          <a:lstStyle/>
          <a:p>
            <a:pPr marL="12700" marR="5080">
              <a:lnSpc>
                <a:spcPts val="2380"/>
              </a:lnSpc>
              <a:spcBef>
                <a:spcPts val="395"/>
              </a:spcBef>
              <a:tabLst>
                <a:tab pos="240665" algn="l"/>
                <a:tab pos="241300" algn="l"/>
              </a:tabLst>
            </a:pPr>
            <a:r>
              <a:rPr lang="en-US" sz="2200" spc="-160" dirty="0">
                <a:solidFill>
                  <a:srgbClr val="292929"/>
                </a:solidFill>
                <a:latin typeface="Microsoft Sans Serif"/>
                <a:cs typeface="Microsoft Sans Serif"/>
              </a:rPr>
              <a:t>The aim is to assess whether the emerging company Space Y can be a contender against Space X in the aerospace industry.</a:t>
            </a:r>
          </a:p>
          <a:p>
            <a:pPr marL="12700" marR="5080">
              <a:lnSpc>
                <a:spcPts val="2380"/>
              </a:lnSpc>
              <a:spcBef>
                <a:spcPts val="395"/>
              </a:spcBef>
              <a:tabLst>
                <a:tab pos="240665" algn="l"/>
                <a:tab pos="241300" algn="l"/>
              </a:tabLst>
            </a:pPr>
            <a:endParaRPr lang="en-US" sz="2200" spc="-160" dirty="0">
              <a:solidFill>
                <a:srgbClr val="292929"/>
              </a:solidFill>
              <a:latin typeface="Microsoft Sans Serif"/>
              <a:cs typeface="Microsoft Sans Serif"/>
            </a:endParaRPr>
          </a:p>
          <a:p>
            <a:pPr marL="12700" marR="5080">
              <a:lnSpc>
                <a:spcPts val="2380"/>
              </a:lnSpc>
              <a:spcBef>
                <a:spcPts val="395"/>
              </a:spcBef>
              <a:tabLst>
                <a:tab pos="240665" algn="l"/>
                <a:tab pos="241300" algn="l"/>
              </a:tabLst>
            </a:pPr>
            <a:r>
              <a:rPr lang="en-US" sz="2200" spc="-160" dirty="0">
                <a:solidFill>
                  <a:srgbClr val="292929"/>
                </a:solidFill>
                <a:latin typeface="Microsoft Sans Serif"/>
                <a:cs typeface="Microsoft Sans Serif"/>
              </a:rPr>
              <a:t>Sought-after responses include:</a:t>
            </a:r>
          </a:p>
          <a:p>
            <a:pPr marL="241300" marR="5080" indent="-228600">
              <a:lnSpc>
                <a:spcPts val="2380"/>
              </a:lnSpc>
              <a:spcBef>
                <a:spcPts val="395"/>
              </a:spcBef>
              <a:buFont typeface="Arial MT"/>
              <a:buChar char="•"/>
              <a:tabLst>
                <a:tab pos="240665" algn="l"/>
                <a:tab pos="241300" algn="l"/>
              </a:tabLst>
            </a:pPr>
            <a:endParaRPr lang="en-US" sz="2200" spc="-160" dirty="0">
              <a:solidFill>
                <a:srgbClr val="292929"/>
              </a:solidFill>
              <a:latin typeface="Microsoft Sans Serif"/>
              <a:cs typeface="Microsoft Sans Serif"/>
            </a:endParaRPr>
          </a:p>
          <a:p>
            <a:pPr marL="698500" marR="5080" lvl="1" indent="-228600">
              <a:lnSpc>
                <a:spcPts val="2380"/>
              </a:lnSpc>
              <a:spcBef>
                <a:spcPts val="395"/>
              </a:spcBef>
              <a:buFont typeface="Arial MT"/>
              <a:buChar char="•"/>
              <a:tabLst>
                <a:tab pos="240665" algn="l"/>
                <a:tab pos="241300" algn="l"/>
              </a:tabLst>
            </a:pPr>
            <a:r>
              <a:rPr lang="en-US" sz="2200" spc="-160" dirty="0">
                <a:solidFill>
                  <a:srgbClr val="292929"/>
                </a:solidFill>
                <a:latin typeface="Microsoft Sans Serif"/>
                <a:cs typeface="Microsoft Sans Serif"/>
              </a:rPr>
              <a:t>A superior method to gauge the aggregate expenditure for space missions, which involves forecasting the first stage landings of rockets successfully;</a:t>
            </a:r>
          </a:p>
          <a:p>
            <a:pPr marL="698500" marR="5080" lvl="1" indent="-228600">
              <a:lnSpc>
                <a:spcPts val="2380"/>
              </a:lnSpc>
              <a:spcBef>
                <a:spcPts val="395"/>
              </a:spcBef>
              <a:buFont typeface="Arial MT"/>
              <a:buChar char="•"/>
              <a:tabLst>
                <a:tab pos="240665" algn="l"/>
                <a:tab pos="241300" algn="l"/>
              </a:tabLst>
            </a:pPr>
            <a:r>
              <a:rPr lang="en-US" sz="2200" spc="-160" dirty="0">
                <a:solidFill>
                  <a:srgbClr val="292929"/>
                </a:solidFill>
                <a:latin typeface="Microsoft Sans Serif"/>
                <a:cs typeface="Microsoft Sans Serif"/>
              </a:rPr>
              <a:t>Identifying the prime location for conducting space launches.</a:t>
            </a:r>
            <a:endParaRPr lang="en-US"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297170"/>
            <a:ext cx="9540875" cy="1175963"/>
          </a:xfrm>
          <a:prstGeom prst="rect">
            <a:avLst/>
          </a:prstGeom>
        </p:spPr>
        <p:txBody>
          <a:bodyPr vert="horz" wrap="square" lIns="0" tIns="46990" rIns="0" bIns="0" rtlCol="0">
            <a:spAutoFit/>
          </a:bodyPr>
          <a:lstStyle/>
          <a:p>
            <a:pPr marL="241300" marR="5080" indent="-228600">
              <a:lnSpc>
                <a:spcPts val="2160"/>
              </a:lnSpc>
              <a:spcBef>
                <a:spcPts val="370"/>
              </a:spcBef>
              <a:buFont typeface="Arial MT"/>
              <a:buChar char="•"/>
              <a:tabLst>
                <a:tab pos="240665" algn="l"/>
                <a:tab pos="241300" algn="l"/>
              </a:tabLst>
            </a:pPr>
            <a:r>
              <a:rPr lang="en-US" sz="2000" spc="-85" dirty="0">
                <a:solidFill>
                  <a:srgbClr val="292929"/>
                </a:solidFill>
                <a:latin typeface="Microsoft Sans Serif"/>
                <a:cs typeface="Microsoft Sans Serif"/>
              </a:rPr>
              <a:t>The selection of launch sites appears to be a strategic balance between safety requirements and logistical convenience. Proximity to the sea is likely for safety considerations, offering a clear area where rocket stages can fall without risk to populated areas</a:t>
            </a:r>
            <a:r>
              <a:rPr sz="2000" spc="-100" dirty="0">
                <a:solidFill>
                  <a:srgbClr val="292929"/>
                </a:solidFill>
                <a:latin typeface="Microsoft Sans Serif"/>
                <a:cs typeface="Microsoft Sans Serif"/>
              </a:rPr>
              <a:t>.</a:t>
            </a:r>
            <a:endParaRPr sz="2000" dirty="0">
              <a:latin typeface="Microsoft Sans Serif"/>
              <a:cs typeface="Microsoft Sans Serif"/>
            </a:endParaRPr>
          </a:p>
        </p:txBody>
      </p:sp>
      <p:sp>
        <p:nvSpPr>
          <p:cNvPr id="3" name="object 3"/>
          <p:cNvSpPr txBox="1">
            <a:spLocks noGrp="1"/>
          </p:cNvSpPr>
          <p:nvPr>
            <p:ph type="title"/>
          </p:nvPr>
        </p:nvSpPr>
        <p:spPr>
          <a:xfrm>
            <a:off x="848994" y="418528"/>
            <a:ext cx="4029710" cy="589915"/>
          </a:xfrm>
          <a:prstGeom prst="rect">
            <a:avLst/>
          </a:prstGeom>
        </p:spPr>
        <p:txBody>
          <a:bodyPr vert="horz" wrap="square" lIns="0" tIns="12700" rIns="0" bIns="0" rtlCol="0">
            <a:spAutoFit/>
          </a:bodyPr>
          <a:lstStyle/>
          <a:p>
            <a:pPr marL="12700">
              <a:lnSpc>
                <a:spcPct val="100000"/>
              </a:lnSpc>
              <a:spcBef>
                <a:spcPts val="100"/>
              </a:spcBef>
            </a:pPr>
            <a:r>
              <a:rPr spc="-70" dirty="0"/>
              <a:t>Logistics</a:t>
            </a:r>
            <a:r>
              <a:rPr spc="130" dirty="0"/>
              <a:t> </a:t>
            </a:r>
            <a:r>
              <a:rPr spc="-110" dirty="0"/>
              <a:t>and</a:t>
            </a:r>
            <a:r>
              <a:rPr spc="100" dirty="0"/>
              <a:t> </a:t>
            </a:r>
            <a:r>
              <a:rPr spc="-155" dirty="0"/>
              <a:t>Safety</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40</a:t>
            </a:fld>
            <a:endParaRPr spc="75" dirty="0"/>
          </a:p>
        </p:txBody>
      </p:sp>
      <p:pic>
        <p:nvPicPr>
          <p:cNvPr id="4" name="object 4"/>
          <p:cNvPicPr/>
          <p:nvPr/>
        </p:nvPicPr>
        <p:blipFill>
          <a:blip r:embed="rId2" cstate="print"/>
          <a:stretch>
            <a:fillRect/>
          </a:stretch>
        </p:blipFill>
        <p:spPr>
          <a:xfrm>
            <a:off x="3756659" y="1518919"/>
            <a:ext cx="4678680" cy="382015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2107"/>
            <a:ext cx="8869045" cy="605155"/>
          </a:xfrm>
          <a:prstGeom prst="rect">
            <a:avLst/>
          </a:prstGeom>
        </p:spPr>
        <p:txBody>
          <a:bodyPr vert="horz" wrap="square" lIns="0" tIns="12700" rIns="0" bIns="0" rtlCol="0">
            <a:spAutoFit/>
          </a:bodyPr>
          <a:lstStyle/>
          <a:p>
            <a:pPr marL="241300" indent="-228600">
              <a:lnSpc>
                <a:spcPts val="2280"/>
              </a:lnSpc>
              <a:spcBef>
                <a:spcPts val="100"/>
              </a:spcBef>
              <a:buFont typeface="Arial MT"/>
              <a:buChar char="•"/>
              <a:tabLst>
                <a:tab pos="240665" algn="l"/>
                <a:tab pos="241300" algn="l"/>
              </a:tabLst>
            </a:pPr>
            <a:r>
              <a:rPr sz="2000" spc="-130" dirty="0">
                <a:solidFill>
                  <a:srgbClr val="292929"/>
                </a:solidFill>
                <a:latin typeface="Microsoft Sans Serif"/>
                <a:cs typeface="Microsoft Sans Serif"/>
              </a:rPr>
              <a:t>The</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place</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where</a:t>
            </a:r>
            <a:r>
              <a:rPr sz="2000" spc="90" dirty="0">
                <a:solidFill>
                  <a:srgbClr val="292929"/>
                </a:solidFill>
                <a:latin typeface="Microsoft Sans Serif"/>
                <a:cs typeface="Microsoft Sans Serif"/>
              </a:rPr>
              <a:t> </a:t>
            </a:r>
            <a:r>
              <a:rPr sz="2000" spc="-85" dirty="0">
                <a:solidFill>
                  <a:srgbClr val="292929"/>
                </a:solidFill>
                <a:latin typeface="Microsoft Sans Serif"/>
                <a:cs typeface="Microsoft Sans Serif"/>
              </a:rPr>
              <a:t>launches</a:t>
            </a:r>
            <a:r>
              <a:rPr sz="2000" spc="50"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80" dirty="0">
                <a:solidFill>
                  <a:srgbClr val="292929"/>
                </a:solidFill>
                <a:latin typeface="Microsoft Sans Serif"/>
                <a:cs typeface="Microsoft Sans Serif"/>
              </a:rPr>
              <a:t> </a:t>
            </a:r>
            <a:r>
              <a:rPr sz="2000" spc="-45" dirty="0">
                <a:solidFill>
                  <a:srgbClr val="292929"/>
                </a:solidFill>
                <a:latin typeface="Microsoft Sans Serif"/>
                <a:cs typeface="Microsoft Sans Serif"/>
              </a:rPr>
              <a:t>done</a:t>
            </a:r>
            <a:r>
              <a:rPr sz="2000" spc="10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seems</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to</a:t>
            </a:r>
            <a:r>
              <a:rPr sz="2000" spc="85" dirty="0">
                <a:solidFill>
                  <a:srgbClr val="292929"/>
                </a:solidFill>
                <a:latin typeface="Microsoft Sans Serif"/>
                <a:cs typeface="Microsoft Sans Serif"/>
              </a:rPr>
              <a:t> </a:t>
            </a:r>
            <a:r>
              <a:rPr sz="2000" spc="-50" dirty="0">
                <a:solidFill>
                  <a:srgbClr val="292929"/>
                </a:solidFill>
                <a:latin typeface="Microsoft Sans Serif"/>
                <a:cs typeface="Microsoft Sans Serif"/>
              </a:rPr>
              <a:t>be</a:t>
            </a:r>
            <a:r>
              <a:rPr sz="2000" spc="75" dirty="0">
                <a:solidFill>
                  <a:srgbClr val="292929"/>
                </a:solidFill>
                <a:latin typeface="Microsoft Sans Serif"/>
                <a:cs typeface="Microsoft Sans Serif"/>
              </a:rPr>
              <a:t> </a:t>
            </a:r>
            <a:r>
              <a:rPr sz="2000" spc="-135" dirty="0">
                <a:solidFill>
                  <a:srgbClr val="292929"/>
                </a:solidFill>
                <a:latin typeface="Microsoft Sans Serif"/>
                <a:cs typeface="Microsoft Sans Serif"/>
              </a:rPr>
              <a:t>a</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very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important</a:t>
            </a:r>
            <a:r>
              <a:rPr sz="2000" spc="85" dirty="0">
                <a:solidFill>
                  <a:srgbClr val="292929"/>
                </a:solidFill>
                <a:latin typeface="Microsoft Sans Serif"/>
                <a:cs typeface="Microsoft Sans Serif"/>
              </a:rPr>
              <a:t> </a:t>
            </a:r>
            <a:r>
              <a:rPr sz="2000" spc="-30" dirty="0">
                <a:solidFill>
                  <a:srgbClr val="292929"/>
                </a:solidFill>
                <a:latin typeface="Microsoft Sans Serif"/>
                <a:cs typeface="Microsoft Sans Serif"/>
              </a:rPr>
              <a:t>factor</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endParaRPr sz="2000" dirty="0">
              <a:latin typeface="Microsoft Sans Serif"/>
              <a:cs typeface="Microsoft Sans Serif"/>
            </a:endParaRPr>
          </a:p>
          <a:p>
            <a:pPr marL="241300">
              <a:lnSpc>
                <a:spcPts val="2280"/>
              </a:lnSpc>
            </a:pPr>
            <a:r>
              <a:rPr sz="2000" spc="-110" dirty="0">
                <a:solidFill>
                  <a:srgbClr val="292929"/>
                </a:solidFill>
                <a:latin typeface="Microsoft Sans Serif"/>
                <a:cs typeface="Microsoft Sans Serif"/>
              </a:rPr>
              <a:t>success</a:t>
            </a:r>
            <a:r>
              <a:rPr sz="2000" spc="2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35" dirty="0">
                <a:solidFill>
                  <a:srgbClr val="292929"/>
                </a:solidFill>
                <a:latin typeface="Microsoft Sans Serif"/>
                <a:cs typeface="Microsoft Sans Serif"/>
              </a:rPr>
              <a:t> </a:t>
            </a:r>
            <a:r>
              <a:rPr sz="2000" spc="-65" dirty="0">
                <a:solidFill>
                  <a:srgbClr val="292929"/>
                </a:solidFill>
                <a:latin typeface="Microsoft Sans Serif"/>
                <a:cs typeface="Microsoft Sans Serif"/>
              </a:rPr>
              <a:t>missions.</a:t>
            </a:r>
            <a:endParaRPr sz="2000" dirty="0">
              <a:latin typeface="Microsoft Sans Serif"/>
              <a:cs typeface="Microsoft Sans Serif"/>
            </a:endParaRPr>
          </a:p>
        </p:txBody>
      </p:sp>
      <p:sp>
        <p:nvSpPr>
          <p:cNvPr id="3" name="object 3"/>
          <p:cNvSpPr txBox="1">
            <a:spLocks noGrp="1"/>
          </p:cNvSpPr>
          <p:nvPr>
            <p:ph type="title"/>
          </p:nvPr>
        </p:nvSpPr>
        <p:spPr>
          <a:xfrm>
            <a:off x="848994" y="418528"/>
            <a:ext cx="5596255" cy="589915"/>
          </a:xfrm>
          <a:prstGeom prst="rect">
            <a:avLst/>
          </a:prstGeom>
        </p:spPr>
        <p:txBody>
          <a:bodyPr vert="horz" wrap="square" lIns="0" tIns="12700" rIns="0" bIns="0" rtlCol="0">
            <a:spAutoFit/>
          </a:bodyPr>
          <a:lstStyle/>
          <a:p>
            <a:pPr marL="12700">
              <a:lnSpc>
                <a:spcPct val="100000"/>
              </a:lnSpc>
              <a:spcBef>
                <a:spcPts val="100"/>
              </a:spcBef>
            </a:pPr>
            <a:r>
              <a:rPr spc="-180" dirty="0"/>
              <a:t>Successful</a:t>
            </a:r>
            <a:r>
              <a:rPr spc="120" dirty="0"/>
              <a:t> </a:t>
            </a:r>
            <a:r>
              <a:rPr spc="-175" dirty="0"/>
              <a:t>Launches</a:t>
            </a:r>
            <a:r>
              <a:rPr spc="125" dirty="0"/>
              <a:t> </a:t>
            </a:r>
            <a:r>
              <a:rPr spc="-65" dirty="0"/>
              <a:t>by</a:t>
            </a:r>
            <a:r>
              <a:rPr spc="125" dirty="0"/>
              <a:t> </a:t>
            </a:r>
            <a:r>
              <a:rPr spc="-130" dirty="0"/>
              <a:t>Site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42</a:t>
            </a:fld>
            <a:endParaRPr spc="75" dirty="0"/>
          </a:p>
        </p:txBody>
      </p:sp>
      <p:pic>
        <p:nvPicPr>
          <p:cNvPr id="4" name="object 4"/>
          <p:cNvPicPr/>
          <p:nvPr/>
        </p:nvPicPr>
        <p:blipFill>
          <a:blip r:embed="rId2" cstate="print"/>
          <a:stretch>
            <a:fillRect/>
          </a:stretch>
        </p:blipFill>
        <p:spPr>
          <a:xfrm>
            <a:off x="2755900" y="1442719"/>
            <a:ext cx="5773420" cy="397255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34647"/>
            <a:ext cx="5612130" cy="36068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2200" spc="40" dirty="0">
                <a:solidFill>
                  <a:srgbClr val="292929"/>
                </a:solidFill>
                <a:latin typeface="Microsoft Sans Serif"/>
                <a:cs typeface="Microsoft Sans Serif"/>
              </a:rPr>
              <a:t>76.9%</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endParaRPr sz="2200">
              <a:latin typeface="Microsoft Sans Serif"/>
              <a:cs typeface="Microsoft Sans Serif"/>
            </a:endParaRPr>
          </a:p>
        </p:txBody>
      </p:sp>
      <p:sp>
        <p:nvSpPr>
          <p:cNvPr id="3" name="object 3"/>
          <p:cNvSpPr txBox="1">
            <a:spLocks noGrp="1"/>
          </p:cNvSpPr>
          <p:nvPr>
            <p:ph type="title"/>
          </p:nvPr>
        </p:nvSpPr>
        <p:spPr>
          <a:xfrm>
            <a:off x="848994" y="418528"/>
            <a:ext cx="7621270" cy="589915"/>
          </a:xfrm>
          <a:prstGeom prst="rect">
            <a:avLst/>
          </a:prstGeom>
        </p:spPr>
        <p:txBody>
          <a:bodyPr vert="horz" wrap="square" lIns="0" tIns="12700" rIns="0" bIns="0" rtlCol="0">
            <a:spAutoFit/>
          </a:bodyPr>
          <a:lstStyle/>
          <a:p>
            <a:pPr marL="12700">
              <a:lnSpc>
                <a:spcPct val="100000"/>
              </a:lnSpc>
              <a:spcBef>
                <a:spcPts val="100"/>
              </a:spcBef>
            </a:pPr>
            <a:r>
              <a:rPr spc="-150" dirty="0"/>
              <a:t>Lau</a:t>
            </a:r>
            <a:r>
              <a:rPr spc="-165" dirty="0"/>
              <a:t>nch</a:t>
            </a:r>
            <a:r>
              <a:rPr spc="135" dirty="0"/>
              <a:t> </a:t>
            </a:r>
            <a:r>
              <a:rPr spc="-520" dirty="0"/>
              <a:t>S</a:t>
            </a:r>
            <a:r>
              <a:rPr spc="-204" dirty="0"/>
              <a:t>uccess</a:t>
            </a:r>
            <a:r>
              <a:rPr spc="150" dirty="0"/>
              <a:t> </a:t>
            </a:r>
            <a:r>
              <a:rPr spc="-120" dirty="0"/>
              <a:t>Rati</a:t>
            </a:r>
            <a:r>
              <a:rPr spc="-145" dirty="0"/>
              <a:t>o</a:t>
            </a:r>
            <a:r>
              <a:rPr spc="110" dirty="0"/>
              <a:t> </a:t>
            </a:r>
            <a:r>
              <a:rPr spc="10" dirty="0"/>
              <a:t>for</a:t>
            </a:r>
            <a:r>
              <a:rPr spc="135" dirty="0"/>
              <a:t> </a:t>
            </a:r>
            <a:r>
              <a:rPr spc="-450" dirty="0"/>
              <a:t>KS</a:t>
            </a:r>
            <a:r>
              <a:rPr spc="-480" dirty="0"/>
              <a:t>C</a:t>
            </a:r>
            <a:r>
              <a:rPr spc="130" dirty="0"/>
              <a:t> </a:t>
            </a:r>
            <a:r>
              <a:rPr spc="-345" dirty="0"/>
              <a:t>LC</a:t>
            </a:r>
            <a:r>
              <a:rPr spc="5" dirty="0"/>
              <a:t>-</a:t>
            </a:r>
            <a:r>
              <a:rPr spc="65" dirty="0"/>
              <a:t>39A</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43</a:t>
            </a:fld>
            <a:endParaRPr spc="75" dirty="0"/>
          </a:p>
        </p:txBody>
      </p:sp>
      <p:pic>
        <p:nvPicPr>
          <p:cNvPr id="4" name="object 4"/>
          <p:cNvPicPr/>
          <p:nvPr/>
        </p:nvPicPr>
        <p:blipFill>
          <a:blip r:embed="rId2" cstate="print"/>
          <a:stretch>
            <a:fillRect/>
          </a:stretch>
        </p:blipFill>
        <p:spPr>
          <a:xfrm>
            <a:off x="3208020" y="2047239"/>
            <a:ext cx="5775959" cy="276351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9687560" cy="102848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200" spc="-95" dirty="0">
                <a:solidFill>
                  <a:srgbClr val="292929"/>
                </a:solidFill>
                <a:latin typeface="Microsoft Sans Serif"/>
                <a:cs typeface="Microsoft Sans Serif"/>
              </a:rPr>
              <a:t>. Lastly, payloads weighing less than 6,000 kilograms combined with FT (Falcon 9 Full Thrust) boosters have emerged as the most successful pairing, suggesting this specific booster is well-suited for payloads of this mass range.</a:t>
            </a:r>
            <a:endParaRPr lang="en-US" sz="2200" dirty="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44</a:t>
            </a:fld>
            <a:endParaRPr spc="75" dirty="0"/>
          </a:p>
        </p:txBody>
      </p:sp>
      <p:pic>
        <p:nvPicPr>
          <p:cNvPr id="4" name="object 4"/>
          <p:cNvPicPr/>
          <p:nvPr/>
        </p:nvPicPr>
        <p:blipFill>
          <a:blip r:embed="rId2" cstate="print"/>
          <a:stretch>
            <a:fillRect/>
          </a:stretch>
        </p:blipFill>
        <p:spPr>
          <a:xfrm>
            <a:off x="2816860" y="1666239"/>
            <a:ext cx="6309360" cy="35255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823214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There’s</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not</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lang="es-ES"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estimate</a:t>
            </a:r>
            <a:r>
              <a:rPr sz="2200" spc="55" dirty="0">
                <a:solidFill>
                  <a:srgbClr val="292929"/>
                </a:solidFill>
                <a:latin typeface="Microsoft Sans Serif"/>
                <a:cs typeface="Microsoft Sans Serif"/>
              </a:rPr>
              <a:t> </a:t>
            </a:r>
            <a:r>
              <a:rPr lang="es-ES" sz="2200" spc="55" dirty="0" err="1">
                <a:solidFill>
                  <a:srgbClr val="292929"/>
                </a:solidFill>
                <a:latin typeface="Microsoft Sans Serif"/>
                <a:cs typeface="Microsoft Sans Serif"/>
              </a:rPr>
              <a:t>the</a:t>
            </a:r>
            <a:r>
              <a:rPr lang="es-ES"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risk</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endParaRPr sz="2200" dirty="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45</a:t>
            </a:fld>
            <a:endParaRPr spc="75" dirty="0"/>
          </a:p>
        </p:txBody>
      </p:sp>
      <p:pic>
        <p:nvPicPr>
          <p:cNvPr id="4" name="object 4"/>
          <p:cNvPicPr/>
          <p:nvPr/>
        </p:nvPicPr>
        <p:blipFill>
          <a:blip r:embed="rId2" cstate="print"/>
          <a:stretch>
            <a:fillRect/>
          </a:stretch>
        </p:blipFill>
        <p:spPr>
          <a:xfrm>
            <a:off x="2872739" y="1656079"/>
            <a:ext cx="6309360" cy="35458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52400"/>
            <a:ext cx="12191999" cy="685799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98421"/>
            <a:ext cx="5086350" cy="3321422"/>
          </a:xfrm>
          <a:prstGeom prst="rect">
            <a:avLst/>
          </a:prstGeom>
        </p:spPr>
        <p:txBody>
          <a:bodyPr vert="horz" wrap="square" lIns="0" tIns="12700" rIns="0" bIns="0" rtlCol="0">
            <a:spAutoFit/>
          </a:bodyPr>
          <a:lstStyle/>
          <a:p>
            <a:pPr marL="241300" marR="147955" indent="-228600">
              <a:lnSpc>
                <a:spcPct val="100000"/>
              </a:lnSpc>
              <a:spcBef>
                <a:spcPts val="100"/>
              </a:spcBef>
              <a:buFont typeface="Arial MT"/>
              <a:buChar char="•"/>
              <a:tabLst>
                <a:tab pos="240665" algn="l"/>
                <a:tab pos="241300" algn="l"/>
              </a:tabLst>
            </a:pPr>
            <a:r>
              <a:rPr lang="en-US" sz="2400" b="0" i="0" dirty="0">
                <a:solidFill>
                  <a:srgbClr val="0D0D0D"/>
                </a:solidFill>
                <a:effectLst/>
                <a:latin typeface="Söhne"/>
              </a:rPr>
              <a:t>A comparative analysis of four distinct classification models was undertaken, with their accuracy rates depicted graphically alongside each model.</a:t>
            </a:r>
            <a:endParaRPr sz="2500" dirty="0">
              <a:latin typeface="Microsoft Sans Serif"/>
              <a:cs typeface="Microsoft Sans Serif"/>
            </a:endParaRPr>
          </a:p>
          <a:p>
            <a:pPr>
              <a:lnSpc>
                <a:spcPct val="100000"/>
              </a:lnSpc>
              <a:spcBef>
                <a:spcPts val="5"/>
              </a:spcBef>
              <a:buClr>
                <a:srgbClr val="292929"/>
              </a:buClr>
              <a:buFont typeface="Arial MT"/>
              <a:buChar char="•"/>
            </a:pPr>
            <a:endParaRPr sz="2300" dirty="0">
              <a:latin typeface="Microsoft Sans Serif"/>
              <a:cs typeface="Microsoft Sans Serif"/>
            </a:endParaRPr>
          </a:p>
          <a:p>
            <a:pPr marL="241300" marR="5080" indent="-228600">
              <a:lnSpc>
                <a:spcPct val="100000"/>
              </a:lnSpc>
              <a:spcBef>
                <a:spcPts val="5"/>
              </a:spcBef>
              <a:buFont typeface="Arial MT"/>
              <a:buChar char="•"/>
              <a:tabLst>
                <a:tab pos="240665" algn="l"/>
                <a:tab pos="241300" algn="l"/>
              </a:tabLst>
            </a:pPr>
            <a:r>
              <a:rPr lang="en-US" sz="2400" b="0" i="0" dirty="0">
                <a:solidFill>
                  <a:srgbClr val="0D0D0D"/>
                </a:solidFill>
                <a:effectLst/>
                <a:latin typeface="Söhne"/>
              </a:rPr>
              <a:t>The Decision Tree Classifier emerged as the most accurate model, demonstrating an impressive accuracy rate of over 87%.</a:t>
            </a:r>
            <a:endParaRPr sz="2200" dirty="0">
              <a:latin typeface="Microsoft Sans Serif"/>
              <a:cs typeface="Microsoft Sans Serif"/>
            </a:endParaRPr>
          </a:p>
        </p:txBody>
      </p:sp>
      <p:sp>
        <p:nvSpPr>
          <p:cNvPr id="3" name="object 3"/>
          <p:cNvSpPr txBox="1">
            <a:spLocks noGrp="1"/>
          </p:cNvSpPr>
          <p:nvPr>
            <p:ph type="title"/>
          </p:nvPr>
        </p:nvSpPr>
        <p:spPr>
          <a:xfrm>
            <a:off x="848994" y="418782"/>
            <a:ext cx="4533265" cy="589915"/>
          </a:xfrm>
          <a:prstGeom prst="rect">
            <a:avLst/>
          </a:prstGeom>
        </p:spPr>
        <p:txBody>
          <a:bodyPr vert="horz" wrap="square" lIns="0" tIns="12700" rIns="0" bIns="0" rtlCol="0">
            <a:spAutoFit/>
          </a:bodyPr>
          <a:lstStyle/>
          <a:p>
            <a:pPr marL="12700">
              <a:lnSpc>
                <a:spcPct val="100000"/>
              </a:lnSpc>
              <a:spcBef>
                <a:spcPts val="100"/>
              </a:spcBef>
            </a:pPr>
            <a:r>
              <a:rPr spc="-105" dirty="0"/>
              <a:t>Classification</a:t>
            </a:r>
            <a:r>
              <a:rPr spc="95" dirty="0"/>
              <a:t> </a:t>
            </a:r>
            <a:r>
              <a:rPr spc="-165" dirty="0"/>
              <a:t>Accuracy</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47</a:t>
            </a:fld>
            <a:endParaRPr spc="75" dirty="0"/>
          </a:p>
        </p:txBody>
      </p:sp>
      <p:pic>
        <p:nvPicPr>
          <p:cNvPr id="4" name="object 4"/>
          <p:cNvPicPr/>
          <p:nvPr/>
        </p:nvPicPr>
        <p:blipFill>
          <a:blip r:embed="rId2" cstate="print"/>
          <a:stretch>
            <a:fillRect/>
          </a:stretch>
        </p:blipFill>
        <p:spPr>
          <a:xfrm>
            <a:off x="7167880" y="1897379"/>
            <a:ext cx="3677920" cy="26492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972367"/>
            <a:ext cx="9220200" cy="936154"/>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000" b="0" i="0" dirty="0">
                <a:solidFill>
                  <a:srgbClr val="0D0D0D"/>
                </a:solidFill>
                <a:effectLst/>
                <a:latin typeface="Söhne"/>
              </a:rPr>
              <a:t>The effectiveness of the Decision Tree Classifier is further confirmed by the confusion matrix, which shows a predominance of correct predictions, both true positives and true negatives, over incorrect ones.</a:t>
            </a:r>
            <a:endParaRPr sz="2000" dirty="0">
              <a:latin typeface="Microsoft Sans Serif"/>
              <a:cs typeface="Microsoft Sans Serif"/>
            </a:endParaRPr>
          </a:p>
        </p:txBody>
      </p:sp>
      <p:sp>
        <p:nvSpPr>
          <p:cNvPr id="3" name="object 3"/>
          <p:cNvSpPr txBox="1">
            <a:spLocks noGrp="1"/>
          </p:cNvSpPr>
          <p:nvPr>
            <p:ph type="title"/>
          </p:nvPr>
        </p:nvSpPr>
        <p:spPr>
          <a:xfrm>
            <a:off x="848994" y="418782"/>
            <a:ext cx="8700135" cy="589915"/>
          </a:xfrm>
          <a:prstGeom prst="rect">
            <a:avLst/>
          </a:prstGeom>
        </p:spPr>
        <p:txBody>
          <a:bodyPr vert="horz" wrap="square" lIns="0" tIns="12700" rIns="0" bIns="0" rtlCol="0">
            <a:spAutoFit/>
          </a:bodyPr>
          <a:lstStyle/>
          <a:p>
            <a:pPr marL="12700">
              <a:lnSpc>
                <a:spcPct val="100000"/>
              </a:lnSpc>
              <a:spcBef>
                <a:spcPts val="100"/>
              </a:spcBef>
            </a:pPr>
            <a:r>
              <a:rPr spc="-114" dirty="0"/>
              <a:t>Confusion</a:t>
            </a:r>
            <a:r>
              <a:rPr spc="120" dirty="0"/>
              <a:t> </a:t>
            </a:r>
            <a:r>
              <a:rPr spc="-65" dirty="0"/>
              <a:t>Matrix</a:t>
            </a:r>
            <a:r>
              <a:rPr spc="120" dirty="0"/>
              <a:t> </a:t>
            </a:r>
            <a:r>
              <a:rPr spc="-5" dirty="0"/>
              <a:t>of</a:t>
            </a:r>
            <a:r>
              <a:rPr spc="125" dirty="0"/>
              <a:t> </a:t>
            </a:r>
            <a:r>
              <a:rPr spc="-105" dirty="0"/>
              <a:t>Decision</a:t>
            </a:r>
            <a:r>
              <a:rPr spc="130" dirty="0"/>
              <a:t> </a:t>
            </a:r>
            <a:r>
              <a:rPr spc="-195" dirty="0"/>
              <a:t>Tree</a:t>
            </a:r>
            <a:r>
              <a:rPr spc="80" dirty="0"/>
              <a:t> </a:t>
            </a:r>
            <a:r>
              <a:rPr spc="-125" dirty="0"/>
              <a:t>Classifier</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48</a:t>
            </a:fld>
            <a:endParaRPr spc="75" dirty="0"/>
          </a:p>
        </p:txBody>
      </p:sp>
      <p:pic>
        <p:nvPicPr>
          <p:cNvPr id="4" name="object 4"/>
          <p:cNvPicPr/>
          <p:nvPr/>
        </p:nvPicPr>
        <p:blipFill>
          <a:blip r:embed="rId2" cstate="print"/>
          <a:stretch>
            <a:fillRect/>
          </a:stretch>
        </p:blipFill>
        <p:spPr>
          <a:xfrm>
            <a:off x="1943100" y="1899920"/>
            <a:ext cx="3429000" cy="264921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0712"/>
            <a:ext cx="8661400" cy="259814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lang="en-US" sz="2400" b="0" i="0" dirty="0">
                <a:solidFill>
                  <a:srgbClr val="0D0D0D"/>
                </a:solidFill>
                <a:effectLst/>
                <a:latin typeface="Söhne"/>
              </a:rPr>
              <a:t>The investigation incorporated multiple data sources, leading to refined conclusions. The KSC LC-39A site stood out as the optimal location for launch activities. It was noted that payloads heavier than 7,000kg tend to be less risky. Consistently successful mission outcomes are seen, likely due to advancements in processes and rocket technology. Employing the Decision Tree Classifier could aid in forecasting successful landings, potentially boosting profitability.</a:t>
            </a:r>
            <a:endParaRPr sz="2200" dirty="0">
              <a:latin typeface="Microsoft Sans Serif"/>
              <a:cs typeface="Microsoft Sans Serif"/>
            </a:endParaRPr>
          </a:p>
        </p:txBody>
      </p:sp>
      <p:sp>
        <p:nvSpPr>
          <p:cNvPr id="3" name="object 3"/>
          <p:cNvSpPr txBox="1">
            <a:spLocks noGrp="1"/>
          </p:cNvSpPr>
          <p:nvPr>
            <p:ph type="title"/>
          </p:nvPr>
        </p:nvSpPr>
        <p:spPr>
          <a:xfrm>
            <a:off x="848994" y="418782"/>
            <a:ext cx="2407920" cy="589915"/>
          </a:xfrm>
          <a:prstGeom prst="rect">
            <a:avLst/>
          </a:prstGeom>
        </p:spPr>
        <p:txBody>
          <a:bodyPr vert="horz" wrap="square" lIns="0" tIns="12700" rIns="0" bIns="0" rtlCol="0">
            <a:spAutoFit/>
          </a:bodyPr>
          <a:lstStyle/>
          <a:p>
            <a:pPr marL="12700">
              <a:lnSpc>
                <a:spcPct val="100000"/>
              </a:lnSpc>
              <a:spcBef>
                <a:spcPts val="100"/>
              </a:spcBef>
            </a:pPr>
            <a:r>
              <a:rPr spc="-135" dirty="0"/>
              <a:t>Conclusions</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49</a:t>
            </a:fld>
            <a:endParaRPr spc="7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11968480" y="6394132"/>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descr="Avión volando en el espacio">
            <a:extLst>
              <a:ext uri="{FF2B5EF4-FFF2-40B4-BE49-F238E27FC236}">
                <a16:creationId xmlns:a16="http://schemas.microsoft.com/office/drawing/2014/main" id="{547DB7DC-0B2E-84AE-94AA-77E00386BD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 y="152400"/>
            <a:ext cx="11374174" cy="621029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uadroTexto 5">
            <a:extLst>
              <a:ext uri="{FF2B5EF4-FFF2-40B4-BE49-F238E27FC236}">
                <a16:creationId xmlns:a16="http://schemas.microsoft.com/office/drawing/2014/main" id="{0B6DFB01-908C-EC7D-83D0-F4FDC5B840A3}"/>
              </a:ext>
            </a:extLst>
          </p:cNvPr>
          <p:cNvSpPr txBox="1"/>
          <p:nvPr/>
        </p:nvSpPr>
        <p:spPr>
          <a:xfrm>
            <a:off x="2209800" y="1371600"/>
            <a:ext cx="2057400" cy="369332"/>
          </a:xfrm>
          <a:prstGeom prst="rect">
            <a:avLst/>
          </a:prstGeom>
          <a:noFill/>
        </p:spPr>
        <p:txBody>
          <a:bodyPr wrap="square" rtlCol="0">
            <a:spAutoFit/>
          </a:bodyPr>
          <a:lstStyle/>
          <a:p>
            <a:r>
              <a:rPr lang="es-ES" b="1" dirty="0" err="1">
                <a:solidFill>
                  <a:schemeClr val="bg1"/>
                </a:solidFill>
              </a:rPr>
              <a:t>Thank</a:t>
            </a:r>
            <a:r>
              <a:rPr lang="es-ES" b="1" dirty="0">
                <a:solidFill>
                  <a:schemeClr val="bg1"/>
                </a:solidFill>
              </a:rPr>
              <a:t> </a:t>
            </a:r>
            <a:r>
              <a:rPr lang="es-ES" b="1" dirty="0" err="1">
                <a:solidFill>
                  <a:schemeClr val="bg1"/>
                </a:solidFill>
              </a:rPr>
              <a:t>you</a:t>
            </a:r>
            <a:r>
              <a:rPr lang="es-ES" b="1" dirty="0">
                <a:solidFill>
                  <a:schemeClr val="bg1"/>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418006"/>
            <a:ext cx="9896475" cy="4255652"/>
          </a:xfrm>
          <a:prstGeom prst="rect">
            <a:avLst/>
          </a:prstGeom>
        </p:spPr>
        <p:txBody>
          <a:bodyPr vert="horz" wrap="square" lIns="0" tIns="191135" rIns="0" bIns="0" rtlCol="0">
            <a:spAutoFit/>
          </a:bodyPr>
          <a:lstStyle/>
          <a:p>
            <a:pPr algn="l"/>
            <a:r>
              <a:rPr lang="en-US" sz="2400" b="0" i="0" dirty="0">
                <a:solidFill>
                  <a:schemeClr val="accent2">
                    <a:lumMod val="60000"/>
                    <a:lumOff val="40000"/>
                  </a:schemeClr>
                </a:solidFill>
                <a:effectLst/>
                <a:latin typeface="Söhne"/>
              </a:rPr>
              <a:t>In the executive summary:</a:t>
            </a:r>
          </a:p>
          <a:p>
            <a:pPr algn="l"/>
            <a:r>
              <a:rPr lang="en-US" sz="2400" b="0" i="0" dirty="0">
                <a:solidFill>
                  <a:srgbClr val="0D0D0D"/>
                </a:solidFill>
                <a:effectLst/>
                <a:latin typeface="Söhne"/>
              </a:rPr>
              <a:t>The data collection process was two-pronged, utilizing:</a:t>
            </a:r>
          </a:p>
          <a:p>
            <a:pPr lvl="1">
              <a:buFont typeface="Arial" panose="020B0604020202020204" pitchFamily="34" charset="0"/>
              <a:buChar char="•"/>
            </a:pPr>
            <a:r>
              <a:rPr lang="en-US" sz="2400" b="0" i="0" dirty="0">
                <a:solidFill>
                  <a:srgbClr val="0D0D0D"/>
                </a:solidFill>
                <a:effectLst/>
                <a:latin typeface="Söhne"/>
              </a:rPr>
              <a:t>The Space X API available at their official API endpoint;</a:t>
            </a:r>
          </a:p>
          <a:p>
            <a:pPr lvl="1">
              <a:buFont typeface="Arial" panose="020B0604020202020204" pitchFamily="34" charset="0"/>
              <a:buChar char="•"/>
            </a:pPr>
            <a:r>
              <a:rPr lang="en-US" sz="2400" b="0" i="0" dirty="0">
                <a:solidFill>
                  <a:srgbClr val="0D0D0D"/>
                </a:solidFill>
                <a:effectLst/>
                <a:latin typeface="Söhne"/>
              </a:rPr>
              <a:t>Web scraping from the Wikipedia page listing Falcon 9 and Falcon Heavy launches.</a:t>
            </a:r>
          </a:p>
          <a:p>
            <a:pPr algn="l"/>
            <a:r>
              <a:rPr lang="en-US" sz="2400" b="0" i="0" dirty="0">
                <a:solidFill>
                  <a:srgbClr val="0D0D0D"/>
                </a:solidFill>
                <a:effectLst/>
                <a:latin typeface="Söhne"/>
              </a:rPr>
              <a:t>Subsequent data manipulation involved:</a:t>
            </a:r>
          </a:p>
          <a:p>
            <a:pPr lvl="1">
              <a:buFont typeface="Arial" panose="020B0604020202020204" pitchFamily="34" charset="0"/>
              <a:buChar char="•"/>
            </a:pPr>
            <a:r>
              <a:rPr lang="en-US" sz="2400" b="0" i="0" dirty="0">
                <a:solidFill>
                  <a:srgbClr val="0D0D0D"/>
                </a:solidFill>
                <a:effectLst/>
                <a:latin typeface="Söhne"/>
              </a:rPr>
              <a:t>Augmenting the dataset by generating a label for the landing outcomes based on the summarized and analyzed outcome data.</a:t>
            </a:r>
          </a:p>
          <a:p>
            <a:pPr algn="l"/>
            <a:r>
              <a:rPr lang="en-US" sz="2400" b="0" i="0" dirty="0">
                <a:solidFill>
                  <a:srgbClr val="0D0D0D"/>
                </a:solidFill>
                <a:effectLst/>
                <a:latin typeface="Söhne"/>
              </a:rPr>
              <a:t>For the exploratory data analysis (EDA):</a:t>
            </a:r>
          </a:p>
          <a:p>
            <a:pPr lvl="1">
              <a:buFont typeface="Arial" panose="020B0604020202020204" pitchFamily="34" charset="0"/>
              <a:buChar char="•"/>
            </a:pPr>
            <a:r>
              <a:rPr lang="en-US" sz="2400" b="0" i="0" dirty="0">
                <a:solidFill>
                  <a:srgbClr val="0D0D0D"/>
                </a:solidFill>
                <a:effectLst/>
                <a:latin typeface="Söhne"/>
              </a:rPr>
              <a:t>Techniques including visualization and SQL queries were employed to examine the data thoroughly.</a:t>
            </a: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6</a:t>
            </a:fld>
            <a:endParaRPr sz="1600">
              <a:latin typeface="Microsoft Sans Serif"/>
              <a:cs typeface="Microsoft Sans Serif"/>
            </a:endParaRPr>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36966"/>
            <a:ext cx="9945370" cy="3706143"/>
          </a:xfrm>
          <a:prstGeom prst="rect">
            <a:avLst/>
          </a:prstGeom>
        </p:spPr>
        <p:txBody>
          <a:bodyPr vert="horz" wrap="square" lIns="0" tIns="12700" rIns="0" bIns="0" rtlCol="0">
            <a:spAutoFit/>
          </a:bodyPr>
          <a:lstStyle/>
          <a:p>
            <a:pPr algn="l"/>
            <a:r>
              <a:rPr lang="en-US" sz="2400" b="0" i="0" dirty="0">
                <a:solidFill>
                  <a:schemeClr val="accent2">
                    <a:lumMod val="60000"/>
                    <a:lumOff val="40000"/>
                  </a:schemeClr>
                </a:solidFill>
                <a:effectLst/>
                <a:latin typeface="Söhne"/>
              </a:rPr>
              <a:t>The executive briefing includes the following points:</a:t>
            </a:r>
          </a:p>
          <a:p>
            <a:pPr lvl="1">
              <a:buFont typeface="Arial" panose="020B0604020202020204" pitchFamily="34" charset="0"/>
              <a:buChar char="•"/>
            </a:pPr>
            <a:r>
              <a:rPr lang="en-US" sz="2400" b="0" i="0" dirty="0">
                <a:solidFill>
                  <a:srgbClr val="0D0D0D"/>
                </a:solidFill>
                <a:effectLst/>
                <a:latin typeface="Söhne"/>
              </a:rPr>
              <a:t>Interactive visual analytics were conducted using Folium for mapping and </a:t>
            </a:r>
            <a:r>
              <a:rPr lang="en-US" sz="2400" b="0" i="0" dirty="0" err="1">
                <a:solidFill>
                  <a:srgbClr val="0D0D0D"/>
                </a:solidFill>
                <a:effectLst/>
                <a:latin typeface="Söhne"/>
              </a:rPr>
              <a:t>Plotly</a:t>
            </a:r>
            <a:r>
              <a:rPr lang="en-US" sz="2400" b="0" i="0" dirty="0">
                <a:solidFill>
                  <a:srgbClr val="0D0D0D"/>
                </a:solidFill>
                <a:effectLst/>
                <a:latin typeface="Söhne"/>
              </a:rPr>
              <a:t> Dash for creating interactive dashboards.</a:t>
            </a:r>
          </a:p>
          <a:p>
            <a:pPr lvl="1"/>
            <a:endParaRPr lang="en-US" sz="2400" b="0" i="0" dirty="0">
              <a:solidFill>
                <a:srgbClr val="0D0D0D"/>
              </a:solidFill>
              <a:effectLst/>
              <a:latin typeface="Söhne"/>
            </a:endParaRPr>
          </a:p>
          <a:p>
            <a:pPr lvl="1">
              <a:buFont typeface="Arial" panose="020B0604020202020204" pitchFamily="34" charset="0"/>
              <a:buChar char="•"/>
            </a:pPr>
            <a:r>
              <a:rPr lang="en-US" sz="2400" b="0" i="0" dirty="0">
                <a:solidFill>
                  <a:srgbClr val="0D0D0D"/>
                </a:solidFill>
                <a:effectLst/>
                <a:latin typeface="Söhne"/>
              </a:rPr>
              <a:t>Predictive analytics were carried out with the use of classification models.</a:t>
            </a:r>
          </a:p>
          <a:p>
            <a:pPr lvl="1"/>
            <a:endParaRPr lang="en-US" sz="2400" b="0" i="0" dirty="0">
              <a:solidFill>
                <a:srgbClr val="0D0D0D"/>
              </a:solidFill>
              <a:effectLst/>
              <a:latin typeface="Söhne"/>
            </a:endParaRPr>
          </a:p>
          <a:p>
            <a:pPr lvl="1">
              <a:buFont typeface="Arial" panose="020B0604020202020204" pitchFamily="34" charset="0"/>
              <a:buChar char="•"/>
            </a:pPr>
            <a:r>
              <a:rPr lang="en-US" sz="2400" b="0" i="0" dirty="0">
                <a:solidFill>
                  <a:srgbClr val="0D0D0D"/>
                </a:solidFill>
                <a:effectLst/>
                <a:latin typeface="Söhne"/>
              </a:rPr>
              <a:t>The collected data was standardized and segmented into training and testing sets. Four distinct classification models were then applied to the data. The precision of each model was assessed using various parameter configurations.</a:t>
            </a: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7</a:t>
            </a:fld>
            <a:endParaRPr sz="1600">
              <a:latin typeface="Microsoft Sans Serif"/>
              <a:cs typeface="Microsoft Sans Serif"/>
            </a:endParaRPr>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10200005"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6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sets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collected</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65" dirty="0">
                <a:solidFill>
                  <a:srgbClr val="292929"/>
                </a:solidFill>
                <a:latin typeface="Microsoft Sans Serif"/>
                <a:cs typeface="Microsoft Sans Serif"/>
              </a:rPr>
              <a:t> </a:t>
            </a:r>
            <a:r>
              <a:rPr sz="2200" spc="-140" dirty="0">
                <a:solidFill>
                  <a:srgbClr val="292929"/>
                </a:solidFill>
                <a:latin typeface="Microsoft Sans Serif"/>
                <a:cs typeface="Microsoft Sans Serif"/>
              </a:rPr>
              <a:t>Space</a:t>
            </a:r>
            <a:r>
              <a:rPr sz="2200" spc="80" dirty="0">
                <a:solidFill>
                  <a:srgbClr val="292929"/>
                </a:solidFill>
                <a:latin typeface="Microsoft Sans Serif"/>
                <a:cs typeface="Microsoft Sans Serif"/>
              </a:rPr>
              <a:t> </a:t>
            </a:r>
            <a:r>
              <a:rPr sz="2200" spc="-210" dirty="0">
                <a:solidFill>
                  <a:srgbClr val="292929"/>
                </a:solidFill>
                <a:latin typeface="Microsoft Sans Serif"/>
                <a:cs typeface="Microsoft Sans Serif"/>
              </a:rPr>
              <a:t>X</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API</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a:t>
            </a:r>
            <a:r>
              <a:rPr sz="2200" u="sng" spc="-30" dirty="0">
                <a:solidFill>
                  <a:srgbClr val="292929"/>
                </a:solidFill>
                <a:uFill>
                  <a:solidFill>
                    <a:srgbClr val="292929"/>
                  </a:solidFill>
                </a:uFill>
                <a:latin typeface="Microsoft Sans Serif"/>
                <a:cs typeface="Microsoft Sans Serif"/>
                <a:hlinkClick r:id="rId2"/>
              </a:rPr>
              <a:t>https://api.spacexdata.com/v4/rockets/</a:t>
            </a:r>
            <a:r>
              <a:rPr sz="2200" spc="-30" dirty="0">
                <a:solidFill>
                  <a:srgbClr val="292929"/>
                </a:solidFill>
                <a:latin typeface="Microsoft Sans Serif"/>
                <a:cs typeface="Microsoft Sans Serif"/>
              </a:rPr>
              <a:t>) </a:t>
            </a:r>
            <a:r>
              <a:rPr sz="2200" spc="-5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55" dirty="0">
                <a:solidFill>
                  <a:srgbClr val="292929"/>
                </a:solidFill>
                <a:latin typeface="Microsoft Sans Serif"/>
                <a:cs typeface="Microsoft Sans Serif"/>
              </a:rPr>
              <a:t> </a:t>
            </a:r>
            <a:r>
              <a:rPr sz="2200" spc="-60" dirty="0">
                <a:solidFill>
                  <a:srgbClr val="292929"/>
                </a:solidFill>
                <a:latin typeface="Microsoft Sans Serif"/>
                <a:cs typeface="Microsoft Sans Serif"/>
              </a:rPr>
              <a:t>Wikipedia </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a:t>
            </a:r>
            <a:r>
              <a:rPr sz="2200" u="sng" spc="-45" dirty="0">
                <a:solidFill>
                  <a:srgbClr val="292929"/>
                </a:solidFill>
                <a:uFill>
                  <a:solidFill>
                    <a:srgbClr val="292929"/>
                  </a:solidFill>
                </a:uFill>
                <a:latin typeface="Microsoft Sans Serif"/>
                <a:cs typeface="Microsoft Sans Serif"/>
                <a:hlinkClick r:id="rId3"/>
              </a:rPr>
              <a:t>https://en.wikipedia.org/wiki/List_of_Falcon/_9/_and_Falcon_Heavy_launches</a:t>
            </a:r>
            <a:r>
              <a:rPr sz="2200" spc="-45" dirty="0">
                <a:solidFill>
                  <a:srgbClr val="292929"/>
                </a:solidFill>
                <a:latin typeface="Microsoft Sans Serif"/>
                <a:cs typeface="Microsoft Sans Serif"/>
              </a:rPr>
              <a:t>), </a:t>
            </a:r>
            <a:r>
              <a:rPr sz="2200" spc="-4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web</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scraping</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technics.</a:t>
            </a:r>
            <a:endParaRPr sz="2200">
              <a:latin typeface="Microsoft Sans Serif"/>
              <a:cs typeface="Microsoft Sans Serif"/>
            </a:endParaRP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8</a:t>
            </a:fld>
            <a:endParaRPr sz="1600">
              <a:latin typeface="Microsoft Sans Serif"/>
              <a:cs typeface="Microsoft Sans Serif"/>
            </a:endParaRPr>
          </a:p>
        </p:txBody>
      </p:sp>
      <p:sp>
        <p:nvSpPr>
          <p:cNvPr id="3" name="object 3"/>
          <p:cNvSpPr txBox="1">
            <a:spLocks noGrp="1"/>
          </p:cNvSpPr>
          <p:nvPr>
            <p:ph type="title"/>
          </p:nvPr>
        </p:nvSpPr>
        <p:spPr>
          <a:xfrm>
            <a:off x="848994" y="418782"/>
            <a:ext cx="307403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5" dirty="0"/>
              <a:t> </a:t>
            </a:r>
            <a:r>
              <a:rPr spc="-85" dirty="0"/>
              <a:t>Collection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794" y="1816353"/>
            <a:ext cx="4432935" cy="2746906"/>
          </a:xfrm>
          <a:prstGeom prst="rect">
            <a:avLst/>
          </a:prstGeom>
        </p:spPr>
        <p:txBody>
          <a:bodyPr vert="horz" wrap="square" lIns="0" tIns="12700" rIns="0" bIns="0" rtlCol="0">
            <a:spAutoFit/>
          </a:bodyPr>
          <a:lstStyle/>
          <a:p>
            <a:pPr marL="241300" marR="327660" indent="-228600">
              <a:lnSpc>
                <a:spcPct val="100000"/>
              </a:lnSpc>
              <a:spcBef>
                <a:spcPts val="100"/>
              </a:spcBef>
              <a:buFont typeface="Arial MT"/>
              <a:buChar char="•"/>
              <a:tabLst>
                <a:tab pos="240665" algn="l"/>
                <a:tab pos="241300" algn="l"/>
              </a:tabLst>
            </a:pPr>
            <a:r>
              <a:rPr lang="en-US" sz="2200" spc="-155" dirty="0">
                <a:solidFill>
                  <a:srgbClr val="292929"/>
                </a:solidFill>
                <a:latin typeface="Microsoft Sans Serif"/>
                <a:cs typeface="Microsoft Sans Serif"/>
              </a:rPr>
              <a:t>SpaceX provides access to a publicly available API for the retrieval and subsequent use of data.</a:t>
            </a:r>
          </a:p>
          <a:p>
            <a:pPr marL="241300" marR="327660" indent="-228600">
              <a:lnSpc>
                <a:spcPct val="100000"/>
              </a:lnSpc>
              <a:spcBef>
                <a:spcPts val="100"/>
              </a:spcBef>
              <a:buFont typeface="Arial MT"/>
              <a:buChar char="•"/>
              <a:tabLst>
                <a:tab pos="240665" algn="l"/>
                <a:tab pos="241300" algn="l"/>
              </a:tabLst>
            </a:pPr>
            <a:endParaRPr lang="en-US" sz="2200" spc="-155" dirty="0">
              <a:solidFill>
                <a:srgbClr val="292929"/>
              </a:solidFill>
              <a:latin typeface="Microsoft Sans Serif"/>
              <a:cs typeface="Microsoft Sans Serif"/>
            </a:endParaRPr>
          </a:p>
          <a:p>
            <a:pPr marL="241300" marR="327660" indent="-228600">
              <a:lnSpc>
                <a:spcPct val="100000"/>
              </a:lnSpc>
              <a:spcBef>
                <a:spcPts val="100"/>
              </a:spcBef>
              <a:buFont typeface="Arial MT"/>
              <a:buChar char="•"/>
              <a:tabLst>
                <a:tab pos="240665" algn="l"/>
                <a:tab pos="241300" algn="l"/>
              </a:tabLst>
            </a:pPr>
            <a:r>
              <a:rPr lang="en-US" sz="2200" spc="-155" dirty="0">
                <a:solidFill>
                  <a:srgbClr val="292929"/>
                </a:solidFill>
                <a:latin typeface="Microsoft Sans Serif"/>
                <a:cs typeface="Microsoft Sans Serif"/>
              </a:rPr>
              <a:t>This API has been utilized as per an adjacent flowchart, following which the data has been stored persistently.</a:t>
            </a:r>
            <a:endParaRPr lang="en-US" sz="2200" dirty="0">
              <a:latin typeface="Microsoft Sans Serif"/>
              <a:cs typeface="Microsoft Sans Serif"/>
            </a:endParaRPr>
          </a:p>
        </p:txBody>
      </p:sp>
      <p:sp>
        <p:nvSpPr>
          <p:cNvPr id="4" name="object 4"/>
          <p:cNvSpPr txBox="1">
            <a:spLocks noGrp="1"/>
          </p:cNvSpPr>
          <p:nvPr>
            <p:ph type="title"/>
          </p:nvPr>
        </p:nvSpPr>
        <p:spPr>
          <a:xfrm>
            <a:off x="848994" y="418528"/>
            <a:ext cx="586041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20" dirty="0"/>
              <a:t> </a:t>
            </a:r>
            <a:r>
              <a:rPr spc="-85" dirty="0"/>
              <a:t>Collection</a:t>
            </a:r>
            <a:r>
              <a:rPr spc="145" dirty="0"/>
              <a:t> </a:t>
            </a:r>
            <a:r>
              <a:rPr spc="765" dirty="0"/>
              <a:t>–</a:t>
            </a:r>
            <a:r>
              <a:rPr spc="114" dirty="0"/>
              <a:t> </a:t>
            </a:r>
            <a:r>
              <a:rPr spc="-250" dirty="0"/>
              <a:t>SpaceX</a:t>
            </a:r>
            <a:r>
              <a:rPr spc="125" dirty="0"/>
              <a:t> </a:t>
            </a:r>
            <a:r>
              <a:rPr spc="-240" dirty="0"/>
              <a:t>API</a:t>
            </a:r>
          </a:p>
        </p:txBody>
      </p:sp>
      <p:sp>
        <p:nvSpPr>
          <p:cNvPr id="6" name="object 6"/>
          <p:cNvSpPr txBox="1"/>
          <p:nvPr/>
        </p:nvSpPr>
        <p:spPr>
          <a:xfrm>
            <a:off x="7715785" y="1048410"/>
            <a:ext cx="1628775" cy="1286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39370" rIns="0" bIns="0" rtlCol="0">
            <a:spAutoFit/>
          </a:bodyPr>
          <a:lstStyle/>
          <a:p>
            <a:pPr marL="12700" marR="5080" algn="ctr">
              <a:lnSpc>
                <a:spcPct val="90300"/>
              </a:lnSpc>
              <a:spcBef>
                <a:spcPts val="310"/>
              </a:spcBef>
            </a:pPr>
            <a:r>
              <a:rPr lang="en-US" sz="1800" b="1" spc="-10" dirty="0">
                <a:solidFill>
                  <a:srgbClr val="FFFFFF"/>
                </a:solidFill>
                <a:latin typeface="Calibri"/>
                <a:cs typeface="Calibri"/>
              </a:rPr>
              <a:t>Requesting the API and parsing the data related to SpaceX launches.</a:t>
            </a:r>
            <a:endParaRPr lang="en-US" sz="1800" dirty="0">
              <a:latin typeface="Calibri"/>
              <a:cs typeface="Calibri"/>
            </a:endParaRPr>
          </a:p>
        </p:txBody>
      </p:sp>
      <p:pic>
        <p:nvPicPr>
          <p:cNvPr id="8" name="object 8"/>
          <p:cNvPicPr/>
          <p:nvPr/>
        </p:nvPicPr>
        <p:blipFill>
          <a:blip r:embed="rId2" cstate="print"/>
          <a:stretch>
            <a:fillRect/>
          </a:stretch>
        </p:blipFill>
        <p:spPr>
          <a:xfrm>
            <a:off x="8260841" y="2432970"/>
            <a:ext cx="538249" cy="488454"/>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0" name="object 10"/>
          <p:cNvSpPr txBox="1"/>
          <p:nvPr/>
        </p:nvSpPr>
        <p:spPr>
          <a:xfrm>
            <a:off x="7664552" y="3082920"/>
            <a:ext cx="1700530" cy="1036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39369" rIns="0" bIns="0" rtlCol="0">
            <a:spAutoFit/>
          </a:bodyPr>
          <a:lstStyle/>
          <a:p>
            <a:pPr marL="12700" marR="5080" algn="ctr">
              <a:lnSpc>
                <a:spcPct val="90300"/>
              </a:lnSpc>
              <a:spcBef>
                <a:spcPts val="309"/>
              </a:spcBef>
            </a:pPr>
            <a:r>
              <a:rPr lang="en-US" sz="1800" b="1" spc="-10" dirty="0">
                <a:solidFill>
                  <a:srgbClr val="FFFFFF"/>
                </a:solidFill>
                <a:latin typeface="Calibri"/>
                <a:cs typeface="Calibri"/>
              </a:rPr>
              <a:t>Filtering the dataset to only include Falcon 9 launches.</a:t>
            </a:r>
            <a:endParaRPr lang="en-US" sz="1800" dirty="0">
              <a:latin typeface="Calibri"/>
              <a:cs typeface="Calibri"/>
            </a:endParaRPr>
          </a:p>
        </p:txBody>
      </p:sp>
      <p:pic>
        <p:nvPicPr>
          <p:cNvPr id="12" name="object 12"/>
          <p:cNvPicPr/>
          <p:nvPr/>
        </p:nvPicPr>
        <p:blipFill>
          <a:blip r:embed="rId2" cstate="print"/>
          <a:stretch>
            <a:fillRect/>
          </a:stretch>
        </p:blipFill>
        <p:spPr>
          <a:xfrm>
            <a:off x="8298458" y="4297524"/>
            <a:ext cx="500633" cy="421919"/>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14" name="object 14"/>
          <p:cNvSpPr txBox="1"/>
          <p:nvPr/>
        </p:nvSpPr>
        <p:spPr>
          <a:xfrm>
            <a:off x="7715785" y="4855447"/>
            <a:ext cx="1711325" cy="1324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41910" rIns="0" bIns="0" rtlCol="0">
            <a:spAutoFit/>
          </a:bodyPr>
          <a:lstStyle/>
          <a:p>
            <a:pPr marL="546100" marR="5080" indent="-533400">
              <a:lnSpc>
                <a:spcPts val="1960"/>
              </a:lnSpc>
              <a:spcBef>
                <a:spcPts val="330"/>
              </a:spcBef>
            </a:pPr>
            <a:r>
              <a:rPr lang="en-US" sz="1800" b="1" spc="-5" dirty="0">
                <a:solidFill>
                  <a:srgbClr val="FFFFFF"/>
                </a:solidFill>
                <a:latin typeface="Calibri"/>
                <a:cs typeface="Calibri"/>
              </a:rPr>
              <a:t>Addressing any missing values within the dataset</a:t>
            </a:r>
            <a:endParaRPr lang="es-ES" sz="1800" dirty="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9</a:t>
            </a:fld>
            <a:endParaRPr sz="1600">
              <a:latin typeface="Microsoft Sans Serif"/>
              <a:cs typeface="Microsoft Sans Serif"/>
            </a:endParaRPr>
          </a:p>
        </p:txBody>
      </p:sp>
    </p:spTree>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73</TotalTime>
  <Words>2778</Words>
  <Application>Microsoft Office PowerPoint</Application>
  <PresentationFormat>Panorámica</PresentationFormat>
  <Paragraphs>373</Paragraphs>
  <Slides>50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Arial</vt:lpstr>
      <vt:lpstr>Arial MT</vt:lpstr>
      <vt:lpstr>Calibri</vt:lpstr>
      <vt:lpstr>Microsoft Sans Serif</vt:lpstr>
      <vt:lpstr>Söhne</vt:lpstr>
      <vt:lpstr>Trebuchet MS</vt:lpstr>
      <vt:lpstr>Wingdings 3</vt:lpstr>
      <vt:lpstr>Faceta</vt:lpstr>
      <vt:lpstr>Presentación de PowerPoint</vt:lpstr>
      <vt:lpstr>Outline</vt:lpstr>
      <vt:lpstr>Executive Summary</vt:lpstr>
      <vt:lpstr>Introduction</vt:lpstr>
      <vt:lpstr>Presentación de PowerPoint</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Presentación de PowerPoint</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Presentación de PowerPoint</vt:lpstr>
      <vt:lpstr>All launch sites</vt:lpstr>
      <vt:lpstr>Launch Outcomes by Site</vt:lpstr>
      <vt:lpstr>Logistics and Safety</vt:lpstr>
      <vt:lpstr>Presentación de PowerPoint</vt:lpstr>
      <vt:lpstr>Successful Launches by Site</vt:lpstr>
      <vt:lpstr>Launch Success Ratio for KSC LC-39A</vt:lpstr>
      <vt:lpstr>Payload vs. Launch Outcome</vt:lpstr>
      <vt:lpstr>Payload vs. Launch Outcome</vt:lpstr>
      <vt:lpstr>Presentación de PowerPoint</vt:lpstr>
      <vt:lpstr>Classification Accuracy</vt:lpstr>
      <vt:lpstr>Confusion Matrix of Decision Tree Classifier</vt:lpstr>
      <vt:lpstr>Conclusions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Arturo León</cp:lastModifiedBy>
  <cp:revision>1</cp:revision>
  <dcterms:created xsi:type="dcterms:W3CDTF">2024-03-05T21:14:10Z</dcterms:created>
  <dcterms:modified xsi:type="dcterms:W3CDTF">2024-03-05T22:28:33Z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2024-03-05T00:00:00Z</vt:filetime>
  </property>
</Properties>
</file>